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  <p:sldId id="542" r:id="rId12"/>
    <p:sldId id="543" r:id="rId13"/>
    <p:sldId id="544" r:id="rId14"/>
    <p:sldId id="545" r:id="rId15"/>
    <p:sldId id="546" r:id="rId16"/>
    <p:sldId id="532" r:id="rId17"/>
  </p:sldIdLst>
  <p:sldSz cx="12192000" cy="6858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333399"/>
    <a:srgbClr val="FF0066"/>
    <a:srgbClr val="0033CC"/>
    <a:srgbClr val="FF7C80"/>
    <a:srgbClr val="FFCC00"/>
    <a:srgbClr val="99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90" autoAdjust="0"/>
    <p:restoredTop sz="91266" autoAdjust="0"/>
  </p:normalViewPr>
  <p:slideViewPr>
    <p:cSldViewPr>
      <p:cViewPr>
        <p:scale>
          <a:sx n="30" d="100"/>
          <a:sy n="30" d="100"/>
        </p:scale>
        <p:origin x="-858" y="-4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53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>
            <a:lvl1pPr algn="r"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" y="746125"/>
            <a:ext cx="6608763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1700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defTabSz="928394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2925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25" tIns="46411" rIns="92825" bIns="46411" numCol="1" anchor="b" anchorCtr="0" compatLnSpc="1">
            <a:prstTxWarp prst="textNoShape">
              <a:avLst/>
            </a:prstTxWarp>
          </a:bodyPr>
          <a:lstStyle>
            <a:lvl1pPr algn="r" defTabSz="925689" eaLnBrk="1" hangingPunct="1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5A3512-E5BA-2445-A096-989628CF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3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AB2E-4307-8F47-9D0B-89031855F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4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F8F40-2E5A-4548-B740-C9ED869040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55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A716-4E2F-664A-8DE4-57C86E8708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560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A09F-2E6E-6A44-AFDB-46A0304DF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3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B6886-E24C-CA45-9615-C454E8D48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41090-CCA2-5F4C-8E78-54F06E17A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2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77CC1-1BDB-4E47-A4B2-7E58201B2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7ED83-6620-134D-9FD0-9D9FFE82B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1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DEEAF-5AC4-F64A-9A02-1B1FD2B95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4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6B6A3-DB5F-B746-9AB3-67ED5D6DA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3DB5-7D60-4D47-BF14-D702D0F61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07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ABE48-D34A-744C-92A9-154CC290B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3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8DC83-63DF-CC44-8525-FDB056131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96413" y="6580188"/>
            <a:ext cx="284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726BBF5-3E53-514F-BAAA-29F393B16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  <p:sldLayoutId id="2147484636" r:id="rId13"/>
    <p:sldLayoutId id="214748463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991544" y="2708275"/>
            <a:ext cx="9581331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sz="2800" b="1" dirty="0"/>
              <a:t>Тарифное регулирование в сфере электроэнергетики на Дальнем Востоке. Итоги 2017 года, надбавка, долгосрочное </a:t>
            </a:r>
            <a:r>
              <a:rPr lang="ru-RU" sz="2800" b="1" dirty="0" smtClean="0"/>
              <a:t>регулирование</a:t>
            </a:r>
            <a:endParaRPr lang="ru-RU" altLang="ru-RU" sz="2400" b="1" dirty="0"/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400" b="1" dirty="0" smtClean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Дудкин </a:t>
            </a:r>
            <a:r>
              <a:rPr lang="ru-RU" altLang="ru-RU" sz="2400" b="1" dirty="0" smtClean="0">
                <a:solidFill>
                  <a:srgbClr val="008080"/>
                </a:solidFill>
              </a:rPr>
              <a:t>Сергей Анатольевич</a:t>
            </a:r>
            <a:r>
              <a:rPr lang="en-US" altLang="ru-RU" sz="2400" b="1" dirty="0" smtClean="0">
                <a:solidFill>
                  <a:srgbClr val="008080"/>
                </a:solidFill>
              </a:rPr>
              <a:t>,</a:t>
            </a:r>
            <a:r>
              <a:rPr lang="ru-RU" altLang="ru-RU" sz="2400" b="1" dirty="0" smtClean="0">
                <a:solidFill>
                  <a:srgbClr val="008080"/>
                </a:solidFill>
              </a:rPr>
              <a:t> 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Заместитель начальника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rgbClr val="008080"/>
                </a:solidFill>
              </a:rPr>
              <a:t>Управления регулирования электроэнергетики </a:t>
            </a:r>
            <a:endParaRPr lang="ru-RU" altLang="ru-RU" sz="24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>
                <a:solidFill>
                  <a:srgbClr val="008080"/>
                </a:solidFill>
              </a:rPr>
              <a:t>6</a:t>
            </a:r>
            <a:r>
              <a:rPr lang="ru-RU" altLang="ru-RU" sz="2400" b="1" dirty="0" smtClean="0">
                <a:solidFill>
                  <a:srgbClr val="008080"/>
                </a:solidFill>
              </a:rPr>
              <a:t> </a:t>
            </a:r>
            <a:r>
              <a:rPr lang="ru-RU" altLang="ru-RU" sz="2400" b="1" dirty="0" smtClean="0">
                <a:solidFill>
                  <a:srgbClr val="008080"/>
                </a:solidFill>
              </a:rPr>
              <a:t>марта 2018 </a:t>
            </a:r>
            <a:r>
              <a:rPr lang="ru-RU" altLang="ru-RU" sz="2400" b="1" dirty="0">
                <a:solidFill>
                  <a:srgbClr val="008080"/>
                </a:solidFill>
              </a:rPr>
              <a:t>г.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n-US" altLang="ru-RU" sz="2800" b="1" dirty="0">
              <a:solidFill>
                <a:srgbClr val="008080"/>
              </a:solidFill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800" b="1" dirty="0">
                <a:solidFill>
                  <a:srgbClr val="008080"/>
                </a:solidFill>
              </a:rPr>
              <a:t>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008080"/>
              </a:solidFill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3689350" y="2017713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>
              <a:defRPr/>
            </a:pPr>
            <a:r>
              <a:rPr lang="ru-RU" altLang="ru-RU" b="1" dirty="0">
                <a:solidFill>
                  <a:srgbClr val="008080"/>
                </a:solidFill>
                <a:latin typeface="+mj-lt"/>
                <a:ea typeface="MS PGothic" pitchFamily="34" charset="-128"/>
              </a:rPr>
              <a:t>ФЕДЕРАЛЬНАЯ</a:t>
            </a:r>
            <a:r>
              <a:rPr lang="ru-RU" altLang="ru-RU" b="1" dirty="0">
                <a:solidFill>
                  <a:srgbClr val="008080"/>
                </a:solidFill>
                <a:ea typeface="MS PGothic" pitchFamily="34" charset="-128"/>
              </a:rPr>
              <a:t> АНТИМОНОПОЛЬНАЯ СЛУЖБА</a:t>
            </a:r>
            <a:endParaRPr lang="en-US" altLang="ru-RU" b="1" dirty="0">
              <a:solidFill>
                <a:srgbClr val="00808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85700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Размер средств, учитываемых при определении </a:t>
            </a:r>
            <a:r>
              <a:rPr lang="ru-RU" sz="2000" b="1" cap="small" dirty="0" smtClean="0"/>
              <a:t/>
            </a:r>
            <a:br>
              <a:rPr lang="ru-RU" sz="2000" b="1" cap="small" dirty="0" smtClean="0"/>
            </a:br>
            <a:r>
              <a:rPr lang="ru-RU" sz="2000" b="1" cap="small" dirty="0" smtClean="0"/>
              <a:t>надбавки </a:t>
            </a:r>
            <a:r>
              <a:rPr lang="ru-RU" sz="2000" b="1" cap="small" dirty="0"/>
              <a:t>к цене на мощность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431371" y="1556792"/>
          <a:ext cx="1123324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443"/>
                <a:gridCol w="3348037"/>
                <a:gridCol w="3168352"/>
                <a:gridCol w="3744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Российской Федерации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средств в 2018 году, млрд руб.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 в январе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ноябре 2018 г., млрд руб.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Магаданская область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Сахалинская область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автономный округ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31371" y="4570328"/>
          <a:ext cx="112332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7"/>
                <a:gridCol w="3360373"/>
                <a:gridCol w="3168352"/>
                <a:gridCol w="3744416"/>
              </a:tblGrid>
              <a:tr h="370840"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35,0</a:t>
                      </a:r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3,2</a:t>
                      </a:r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5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Информация о доведении цен (тарифов) на электрическую энергию (мощность) для потребителей электрической энергии за исключением населения и приравненных к нему категорий потребителей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507620" y="6580188"/>
            <a:ext cx="733593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 dirty="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151605" y="1452698"/>
            <a:ext cx="4779024" cy="4715096"/>
            <a:chOff x="5236204" y="534080"/>
            <a:chExt cx="3584268" cy="4715096"/>
          </a:xfrm>
          <a:solidFill>
            <a:srgbClr val="E61A80"/>
          </a:solidFill>
        </p:grpSpPr>
        <p:sp>
          <p:nvSpPr>
            <p:cNvPr id="9" name="Freeform 82"/>
            <p:cNvSpPr>
              <a:spLocks/>
            </p:cNvSpPr>
            <p:nvPr/>
          </p:nvSpPr>
          <p:spPr bwMode="auto">
            <a:xfrm>
              <a:off x="7040413" y="534080"/>
              <a:ext cx="1086788" cy="2410822"/>
            </a:xfrm>
            <a:custGeom>
              <a:avLst/>
              <a:gdLst>
                <a:gd name="T0" fmla="*/ 101 w 472"/>
                <a:gd name="T1" fmla="*/ 609 h 1047"/>
                <a:gd name="T2" fmla="*/ 109 w 472"/>
                <a:gd name="T3" fmla="*/ 620 h 1047"/>
                <a:gd name="T4" fmla="*/ 102 w 472"/>
                <a:gd name="T5" fmla="*/ 648 h 1047"/>
                <a:gd name="T6" fmla="*/ 85 w 472"/>
                <a:gd name="T7" fmla="*/ 659 h 1047"/>
                <a:gd name="T8" fmla="*/ 71 w 472"/>
                <a:gd name="T9" fmla="*/ 697 h 1047"/>
                <a:gd name="T10" fmla="*/ 77 w 472"/>
                <a:gd name="T11" fmla="*/ 722 h 1047"/>
                <a:gd name="T12" fmla="*/ 98 w 472"/>
                <a:gd name="T13" fmla="*/ 769 h 1047"/>
                <a:gd name="T14" fmla="*/ 79 w 472"/>
                <a:gd name="T15" fmla="*/ 817 h 1047"/>
                <a:gd name="T16" fmla="*/ 60 w 472"/>
                <a:gd name="T17" fmla="*/ 824 h 1047"/>
                <a:gd name="T18" fmla="*/ 54 w 472"/>
                <a:gd name="T19" fmla="*/ 861 h 1047"/>
                <a:gd name="T20" fmla="*/ 28 w 472"/>
                <a:gd name="T21" fmla="*/ 897 h 1047"/>
                <a:gd name="T22" fmla="*/ 69 w 472"/>
                <a:gd name="T23" fmla="*/ 961 h 1047"/>
                <a:gd name="T24" fmla="*/ 76 w 472"/>
                <a:gd name="T25" fmla="*/ 988 h 1047"/>
                <a:gd name="T26" fmla="*/ 82 w 472"/>
                <a:gd name="T27" fmla="*/ 988 h 1047"/>
                <a:gd name="T28" fmla="*/ 105 w 472"/>
                <a:gd name="T29" fmla="*/ 969 h 1047"/>
                <a:gd name="T30" fmla="*/ 145 w 472"/>
                <a:gd name="T31" fmla="*/ 1021 h 1047"/>
                <a:gd name="T32" fmla="*/ 172 w 472"/>
                <a:gd name="T33" fmla="*/ 1027 h 1047"/>
                <a:gd name="T34" fmla="*/ 196 w 472"/>
                <a:gd name="T35" fmla="*/ 1030 h 1047"/>
                <a:gd name="T36" fmla="*/ 210 w 472"/>
                <a:gd name="T37" fmla="*/ 1046 h 1047"/>
                <a:gd name="T38" fmla="*/ 210 w 472"/>
                <a:gd name="T39" fmla="*/ 1047 h 1047"/>
                <a:gd name="T40" fmla="*/ 250 w 472"/>
                <a:gd name="T41" fmla="*/ 1014 h 1047"/>
                <a:gd name="T42" fmla="*/ 296 w 472"/>
                <a:gd name="T43" fmla="*/ 946 h 1047"/>
                <a:gd name="T44" fmla="*/ 325 w 472"/>
                <a:gd name="T45" fmla="*/ 919 h 1047"/>
                <a:gd name="T46" fmla="*/ 314 w 472"/>
                <a:gd name="T47" fmla="*/ 897 h 1047"/>
                <a:gd name="T48" fmla="*/ 295 w 472"/>
                <a:gd name="T49" fmla="*/ 726 h 1047"/>
                <a:gd name="T50" fmla="*/ 341 w 472"/>
                <a:gd name="T51" fmla="*/ 738 h 1047"/>
                <a:gd name="T52" fmla="*/ 352 w 472"/>
                <a:gd name="T53" fmla="*/ 675 h 1047"/>
                <a:gd name="T54" fmla="*/ 342 w 472"/>
                <a:gd name="T55" fmla="*/ 662 h 1047"/>
                <a:gd name="T56" fmla="*/ 325 w 472"/>
                <a:gd name="T57" fmla="*/ 658 h 1047"/>
                <a:gd name="T58" fmla="*/ 283 w 472"/>
                <a:gd name="T59" fmla="*/ 616 h 1047"/>
                <a:gd name="T60" fmla="*/ 261 w 472"/>
                <a:gd name="T61" fmla="*/ 598 h 1047"/>
                <a:gd name="T62" fmla="*/ 242 w 472"/>
                <a:gd name="T63" fmla="*/ 590 h 1047"/>
                <a:gd name="T64" fmla="*/ 221 w 472"/>
                <a:gd name="T65" fmla="*/ 572 h 1047"/>
                <a:gd name="T66" fmla="*/ 223 w 472"/>
                <a:gd name="T67" fmla="*/ 572 h 1047"/>
                <a:gd name="T68" fmla="*/ 221 w 472"/>
                <a:gd name="T69" fmla="*/ 572 h 1047"/>
                <a:gd name="T70" fmla="*/ 237 w 472"/>
                <a:gd name="T71" fmla="*/ 541 h 1047"/>
                <a:gd name="T72" fmla="*/ 264 w 472"/>
                <a:gd name="T73" fmla="*/ 507 h 1047"/>
                <a:gd name="T74" fmla="*/ 330 w 472"/>
                <a:gd name="T75" fmla="*/ 464 h 1047"/>
                <a:gd name="T76" fmla="*/ 370 w 472"/>
                <a:gd name="T77" fmla="*/ 488 h 1047"/>
                <a:gd name="T78" fmla="*/ 413 w 472"/>
                <a:gd name="T79" fmla="*/ 455 h 1047"/>
                <a:gd name="T80" fmla="*/ 429 w 472"/>
                <a:gd name="T81" fmla="*/ 396 h 1047"/>
                <a:gd name="T82" fmla="*/ 458 w 472"/>
                <a:gd name="T83" fmla="*/ 395 h 1047"/>
                <a:gd name="T84" fmla="*/ 472 w 472"/>
                <a:gd name="T85" fmla="*/ 287 h 1047"/>
                <a:gd name="T86" fmla="*/ 353 w 472"/>
                <a:gd name="T87" fmla="*/ 296 h 1047"/>
                <a:gd name="T88" fmla="*/ 359 w 472"/>
                <a:gd name="T89" fmla="*/ 247 h 1047"/>
                <a:gd name="T90" fmla="*/ 339 w 472"/>
                <a:gd name="T91" fmla="*/ 155 h 1047"/>
                <a:gd name="T92" fmla="*/ 396 w 472"/>
                <a:gd name="T93" fmla="*/ 108 h 1047"/>
                <a:gd name="T94" fmla="*/ 359 w 472"/>
                <a:gd name="T95" fmla="*/ 59 h 1047"/>
                <a:gd name="T96" fmla="*/ 280 w 472"/>
                <a:gd name="T97" fmla="*/ 73 h 1047"/>
                <a:gd name="T98" fmla="*/ 298 w 472"/>
                <a:gd name="T99" fmla="*/ 97 h 1047"/>
                <a:gd name="T100" fmla="*/ 106 w 472"/>
                <a:gd name="T101" fmla="*/ 204 h 1047"/>
                <a:gd name="T102" fmla="*/ 49 w 472"/>
                <a:gd name="T103" fmla="*/ 311 h 1047"/>
                <a:gd name="T104" fmla="*/ 106 w 472"/>
                <a:gd name="T105" fmla="*/ 340 h 1047"/>
                <a:gd name="T106" fmla="*/ 44 w 472"/>
                <a:gd name="T107" fmla="*/ 354 h 1047"/>
                <a:gd name="T108" fmla="*/ 0 w 472"/>
                <a:gd name="T109" fmla="*/ 449 h 1047"/>
                <a:gd name="T110" fmla="*/ 1 w 472"/>
                <a:gd name="T111" fmla="*/ 455 h 1047"/>
                <a:gd name="T112" fmla="*/ 1 w 472"/>
                <a:gd name="T113" fmla="*/ 455 h 1047"/>
                <a:gd name="T114" fmla="*/ 54 w 472"/>
                <a:gd name="T115" fmla="*/ 487 h 1047"/>
                <a:gd name="T116" fmla="*/ 45 w 472"/>
                <a:gd name="T117" fmla="*/ 519 h 1047"/>
                <a:gd name="T118" fmla="*/ 39 w 472"/>
                <a:gd name="T119" fmla="*/ 568 h 1047"/>
                <a:gd name="T120" fmla="*/ 59 w 472"/>
                <a:gd name="T121" fmla="*/ 590 h 1047"/>
                <a:gd name="T122" fmla="*/ 98 w 472"/>
                <a:gd name="T123" fmla="*/ 609 h 1047"/>
                <a:gd name="T124" fmla="*/ 101 w 472"/>
                <a:gd name="T125" fmla="*/ 609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" h="1047">
                  <a:moveTo>
                    <a:pt x="101" y="609"/>
                  </a:moveTo>
                  <a:cubicBezTo>
                    <a:pt x="101" y="609"/>
                    <a:pt x="101" y="609"/>
                    <a:pt x="101" y="609"/>
                  </a:cubicBezTo>
                  <a:cubicBezTo>
                    <a:pt x="101" y="609"/>
                    <a:pt x="101" y="609"/>
                    <a:pt x="101" y="609"/>
                  </a:cubicBezTo>
                  <a:cubicBezTo>
                    <a:pt x="102" y="611"/>
                    <a:pt x="109" y="616"/>
                    <a:pt x="109" y="620"/>
                  </a:cubicBezTo>
                  <a:cubicBezTo>
                    <a:pt x="109" y="626"/>
                    <a:pt x="102" y="629"/>
                    <a:pt x="102" y="635"/>
                  </a:cubicBezTo>
                  <a:cubicBezTo>
                    <a:pt x="102" y="641"/>
                    <a:pt x="102" y="643"/>
                    <a:pt x="102" y="648"/>
                  </a:cubicBezTo>
                  <a:cubicBezTo>
                    <a:pt x="100" y="649"/>
                    <a:pt x="96" y="648"/>
                    <a:pt x="91" y="648"/>
                  </a:cubicBezTo>
                  <a:cubicBezTo>
                    <a:pt x="85" y="648"/>
                    <a:pt x="89" y="654"/>
                    <a:pt x="85" y="659"/>
                  </a:cubicBezTo>
                  <a:cubicBezTo>
                    <a:pt x="79" y="670"/>
                    <a:pt x="60" y="670"/>
                    <a:pt x="60" y="684"/>
                  </a:cubicBezTo>
                  <a:cubicBezTo>
                    <a:pt x="60" y="693"/>
                    <a:pt x="70" y="690"/>
                    <a:pt x="71" y="697"/>
                  </a:cubicBezTo>
                  <a:cubicBezTo>
                    <a:pt x="69" y="699"/>
                    <a:pt x="63" y="705"/>
                    <a:pt x="63" y="709"/>
                  </a:cubicBezTo>
                  <a:cubicBezTo>
                    <a:pt x="63" y="720"/>
                    <a:pt x="74" y="716"/>
                    <a:pt x="77" y="722"/>
                  </a:cubicBezTo>
                  <a:cubicBezTo>
                    <a:pt x="81" y="728"/>
                    <a:pt x="80" y="742"/>
                    <a:pt x="80" y="748"/>
                  </a:cubicBezTo>
                  <a:cubicBezTo>
                    <a:pt x="82" y="755"/>
                    <a:pt x="98" y="757"/>
                    <a:pt x="98" y="769"/>
                  </a:cubicBezTo>
                  <a:cubicBezTo>
                    <a:pt x="98" y="771"/>
                    <a:pt x="102" y="774"/>
                    <a:pt x="102" y="777"/>
                  </a:cubicBezTo>
                  <a:cubicBezTo>
                    <a:pt x="86" y="785"/>
                    <a:pt x="97" y="817"/>
                    <a:pt x="79" y="817"/>
                  </a:cubicBezTo>
                  <a:cubicBezTo>
                    <a:pt x="71" y="817"/>
                    <a:pt x="71" y="813"/>
                    <a:pt x="65" y="813"/>
                  </a:cubicBezTo>
                  <a:cubicBezTo>
                    <a:pt x="61" y="813"/>
                    <a:pt x="61" y="822"/>
                    <a:pt x="60" y="824"/>
                  </a:cubicBezTo>
                  <a:cubicBezTo>
                    <a:pt x="57" y="834"/>
                    <a:pt x="42" y="835"/>
                    <a:pt x="42" y="845"/>
                  </a:cubicBezTo>
                  <a:cubicBezTo>
                    <a:pt x="42" y="851"/>
                    <a:pt x="54" y="851"/>
                    <a:pt x="54" y="861"/>
                  </a:cubicBezTo>
                  <a:cubicBezTo>
                    <a:pt x="54" y="870"/>
                    <a:pt x="52" y="866"/>
                    <a:pt x="44" y="868"/>
                  </a:cubicBezTo>
                  <a:cubicBezTo>
                    <a:pt x="36" y="872"/>
                    <a:pt x="28" y="886"/>
                    <a:pt x="28" y="897"/>
                  </a:cubicBezTo>
                  <a:cubicBezTo>
                    <a:pt x="28" y="923"/>
                    <a:pt x="42" y="929"/>
                    <a:pt x="50" y="945"/>
                  </a:cubicBezTo>
                  <a:cubicBezTo>
                    <a:pt x="54" y="952"/>
                    <a:pt x="69" y="951"/>
                    <a:pt x="69" y="961"/>
                  </a:cubicBezTo>
                  <a:cubicBezTo>
                    <a:pt x="69" y="964"/>
                    <a:pt x="69" y="969"/>
                    <a:pt x="69" y="969"/>
                  </a:cubicBezTo>
                  <a:cubicBezTo>
                    <a:pt x="69" y="975"/>
                    <a:pt x="76" y="978"/>
                    <a:pt x="76" y="988"/>
                  </a:cubicBezTo>
                  <a:cubicBezTo>
                    <a:pt x="76" y="988"/>
                    <a:pt x="76" y="988"/>
                    <a:pt x="76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9" y="984"/>
                    <a:pt x="100" y="969"/>
                    <a:pt x="105" y="969"/>
                  </a:cubicBezTo>
                  <a:cubicBezTo>
                    <a:pt x="122" y="969"/>
                    <a:pt x="150" y="988"/>
                    <a:pt x="150" y="1007"/>
                  </a:cubicBezTo>
                  <a:cubicBezTo>
                    <a:pt x="150" y="1012"/>
                    <a:pt x="145" y="1015"/>
                    <a:pt x="145" y="1021"/>
                  </a:cubicBezTo>
                  <a:cubicBezTo>
                    <a:pt x="145" y="1031"/>
                    <a:pt x="149" y="1036"/>
                    <a:pt x="157" y="1036"/>
                  </a:cubicBezTo>
                  <a:cubicBezTo>
                    <a:pt x="167" y="1036"/>
                    <a:pt x="165" y="1027"/>
                    <a:pt x="172" y="1027"/>
                  </a:cubicBezTo>
                  <a:cubicBezTo>
                    <a:pt x="178" y="1027"/>
                    <a:pt x="180" y="1030"/>
                    <a:pt x="184" y="1030"/>
                  </a:cubicBezTo>
                  <a:cubicBezTo>
                    <a:pt x="191" y="1030"/>
                    <a:pt x="192" y="1030"/>
                    <a:pt x="196" y="1030"/>
                  </a:cubicBezTo>
                  <a:cubicBezTo>
                    <a:pt x="203" y="1030"/>
                    <a:pt x="202" y="1043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20" y="1038"/>
                    <a:pt x="236" y="1030"/>
                    <a:pt x="250" y="1014"/>
                  </a:cubicBezTo>
                  <a:cubicBezTo>
                    <a:pt x="250" y="1014"/>
                    <a:pt x="231" y="996"/>
                    <a:pt x="237" y="985"/>
                  </a:cubicBezTo>
                  <a:cubicBezTo>
                    <a:pt x="246" y="972"/>
                    <a:pt x="278" y="963"/>
                    <a:pt x="296" y="946"/>
                  </a:cubicBezTo>
                  <a:cubicBezTo>
                    <a:pt x="308" y="947"/>
                    <a:pt x="284" y="985"/>
                    <a:pt x="303" y="977"/>
                  </a:cubicBezTo>
                  <a:cubicBezTo>
                    <a:pt x="311" y="952"/>
                    <a:pt x="331" y="947"/>
                    <a:pt x="325" y="919"/>
                  </a:cubicBezTo>
                  <a:cubicBezTo>
                    <a:pt x="335" y="904"/>
                    <a:pt x="346" y="897"/>
                    <a:pt x="347" y="878"/>
                  </a:cubicBezTo>
                  <a:cubicBezTo>
                    <a:pt x="347" y="866"/>
                    <a:pt x="320" y="907"/>
                    <a:pt x="314" y="897"/>
                  </a:cubicBezTo>
                  <a:cubicBezTo>
                    <a:pt x="303" y="877"/>
                    <a:pt x="298" y="807"/>
                    <a:pt x="287" y="795"/>
                  </a:cubicBezTo>
                  <a:cubicBezTo>
                    <a:pt x="267" y="776"/>
                    <a:pt x="288" y="750"/>
                    <a:pt x="295" y="726"/>
                  </a:cubicBezTo>
                  <a:cubicBezTo>
                    <a:pt x="320" y="733"/>
                    <a:pt x="304" y="699"/>
                    <a:pt x="311" y="702"/>
                  </a:cubicBezTo>
                  <a:cubicBezTo>
                    <a:pt x="320" y="709"/>
                    <a:pt x="335" y="749"/>
                    <a:pt x="341" y="738"/>
                  </a:cubicBezTo>
                  <a:cubicBezTo>
                    <a:pt x="352" y="715"/>
                    <a:pt x="355" y="747"/>
                    <a:pt x="364" y="742"/>
                  </a:cubicBezTo>
                  <a:cubicBezTo>
                    <a:pt x="381" y="733"/>
                    <a:pt x="342" y="700"/>
                    <a:pt x="352" y="675"/>
                  </a:cubicBezTo>
                  <a:cubicBezTo>
                    <a:pt x="355" y="668"/>
                    <a:pt x="354" y="661"/>
                    <a:pt x="353" y="654"/>
                  </a:cubicBezTo>
                  <a:cubicBezTo>
                    <a:pt x="351" y="657"/>
                    <a:pt x="347" y="662"/>
                    <a:pt x="342" y="662"/>
                  </a:cubicBezTo>
                  <a:cubicBezTo>
                    <a:pt x="338" y="662"/>
                    <a:pt x="333" y="658"/>
                    <a:pt x="333" y="654"/>
                  </a:cubicBezTo>
                  <a:cubicBezTo>
                    <a:pt x="330" y="654"/>
                    <a:pt x="330" y="658"/>
                    <a:pt x="325" y="658"/>
                  </a:cubicBezTo>
                  <a:cubicBezTo>
                    <a:pt x="319" y="658"/>
                    <a:pt x="321" y="635"/>
                    <a:pt x="309" y="634"/>
                  </a:cubicBezTo>
                  <a:cubicBezTo>
                    <a:pt x="294" y="631"/>
                    <a:pt x="283" y="636"/>
                    <a:pt x="283" y="616"/>
                  </a:cubicBezTo>
                  <a:cubicBezTo>
                    <a:pt x="283" y="616"/>
                    <a:pt x="283" y="616"/>
                    <a:pt x="283" y="616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53" y="598"/>
                    <a:pt x="244" y="598"/>
                    <a:pt x="242" y="590"/>
                  </a:cubicBezTo>
                  <a:cubicBezTo>
                    <a:pt x="242" y="584"/>
                    <a:pt x="246" y="576"/>
                    <a:pt x="240" y="573"/>
                  </a:cubicBezTo>
                  <a:cubicBezTo>
                    <a:pt x="235" y="572"/>
                    <a:pt x="225" y="573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0" y="570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2" y="481"/>
                    <a:pt x="314" y="475"/>
                  </a:cubicBezTo>
                  <a:cubicBezTo>
                    <a:pt x="320" y="472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5" y="587"/>
                    <a:pt x="87" y="606"/>
                    <a:pt x="98" y="609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101" y="609"/>
                    <a:pt x="101" y="609"/>
                    <a:pt x="101" y="609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83"/>
            <p:cNvSpPr>
              <a:spLocks/>
            </p:cNvSpPr>
            <p:nvPr/>
          </p:nvSpPr>
          <p:spPr bwMode="auto">
            <a:xfrm>
              <a:off x="6362770" y="3868316"/>
              <a:ext cx="1125144" cy="791296"/>
            </a:xfrm>
            <a:custGeom>
              <a:avLst/>
              <a:gdLst>
                <a:gd name="T0" fmla="*/ 488 w 489"/>
                <a:gd name="T1" fmla="*/ 282 h 344"/>
                <a:gd name="T2" fmla="*/ 452 w 489"/>
                <a:gd name="T3" fmla="*/ 247 h 344"/>
                <a:gd name="T4" fmla="*/ 438 w 489"/>
                <a:gd name="T5" fmla="*/ 238 h 344"/>
                <a:gd name="T6" fmla="*/ 429 w 489"/>
                <a:gd name="T7" fmla="*/ 195 h 344"/>
                <a:gd name="T8" fmla="*/ 438 w 489"/>
                <a:gd name="T9" fmla="*/ 157 h 344"/>
                <a:gd name="T10" fmla="*/ 450 w 489"/>
                <a:gd name="T11" fmla="*/ 128 h 344"/>
                <a:gd name="T12" fmla="*/ 440 w 489"/>
                <a:gd name="T13" fmla="*/ 104 h 344"/>
                <a:gd name="T14" fmla="*/ 460 w 489"/>
                <a:gd name="T15" fmla="*/ 104 h 344"/>
                <a:gd name="T16" fmla="*/ 475 w 489"/>
                <a:gd name="T17" fmla="*/ 93 h 344"/>
                <a:gd name="T18" fmla="*/ 433 w 489"/>
                <a:gd name="T19" fmla="*/ 63 h 344"/>
                <a:gd name="T20" fmla="*/ 407 w 489"/>
                <a:gd name="T21" fmla="*/ 97 h 344"/>
                <a:gd name="T22" fmla="*/ 385 w 489"/>
                <a:gd name="T23" fmla="*/ 113 h 344"/>
                <a:gd name="T24" fmla="*/ 343 w 489"/>
                <a:gd name="T25" fmla="*/ 104 h 344"/>
                <a:gd name="T26" fmla="*/ 339 w 489"/>
                <a:gd name="T27" fmla="*/ 74 h 344"/>
                <a:gd name="T28" fmla="*/ 340 w 489"/>
                <a:gd name="T29" fmla="*/ 53 h 344"/>
                <a:gd name="T30" fmla="*/ 336 w 489"/>
                <a:gd name="T31" fmla="*/ 0 h 344"/>
                <a:gd name="T32" fmla="*/ 304 w 489"/>
                <a:gd name="T33" fmla="*/ 21 h 344"/>
                <a:gd name="T34" fmla="*/ 295 w 489"/>
                <a:gd name="T35" fmla="*/ 21 h 344"/>
                <a:gd name="T36" fmla="*/ 220 w 489"/>
                <a:gd name="T37" fmla="*/ 72 h 344"/>
                <a:gd name="T38" fmla="*/ 142 w 489"/>
                <a:gd name="T39" fmla="*/ 106 h 344"/>
                <a:gd name="T40" fmla="*/ 85 w 489"/>
                <a:gd name="T41" fmla="*/ 98 h 344"/>
                <a:gd name="T42" fmla="*/ 11 w 489"/>
                <a:gd name="T43" fmla="*/ 114 h 344"/>
                <a:gd name="T44" fmla="*/ 10 w 489"/>
                <a:gd name="T45" fmla="*/ 131 h 344"/>
                <a:gd name="T46" fmla="*/ 29 w 489"/>
                <a:gd name="T47" fmla="*/ 146 h 344"/>
                <a:gd name="T48" fmla="*/ 62 w 489"/>
                <a:gd name="T49" fmla="*/ 152 h 344"/>
                <a:gd name="T50" fmla="*/ 90 w 489"/>
                <a:gd name="T51" fmla="*/ 167 h 344"/>
                <a:gd name="T52" fmla="*/ 104 w 489"/>
                <a:gd name="T53" fmla="*/ 198 h 344"/>
                <a:gd name="T54" fmla="*/ 107 w 489"/>
                <a:gd name="T55" fmla="*/ 221 h 344"/>
                <a:gd name="T56" fmla="*/ 129 w 489"/>
                <a:gd name="T57" fmla="*/ 247 h 344"/>
                <a:gd name="T58" fmla="*/ 226 w 489"/>
                <a:gd name="T59" fmla="*/ 216 h 344"/>
                <a:gd name="T60" fmla="*/ 430 w 489"/>
                <a:gd name="T61" fmla="*/ 318 h 344"/>
                <a:gd name="T62" fmla="*/ 475 w 489"/>
                <a:gd name="T63" fmla="*/ 320 h 344"/>
                <a:gd name="T64" fmla="*/ 482 w 489"/>
                <a:gd name="T65" fmla="*/ 291 h 344"/>
                <a:gd name="T66" fmla="*/ 487 w 489"/>
                <a:gd name="T67" fmla="*/ 285 h 344"/>
                <a:gd name="T68" fmla="*/ 488 w 489"/>
                <a:gd name="T69" fmla="*/ 28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9" h="344">
                  <a:moveTo>
                    <a:pt x="488" y="282"/>
                  </a:moveTo>
                  <a:cubicBezTo>
                    <a:pt x="488" y="282"/>
                    <a:pt x="488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ubicBezTo>
                    <a:pt x="471" y="278"/>
                    <a:pt x="471" y="247"/>
                    <a:pt x="452" y="247"/>
                  </a:cubicBezTo>
                  <a:cubicBezTo>
                    <a:pt x="449" y="247"/>
                    <a:pt x="450" y="247"/>
                    <a:pt x="445" y="247"/>
                  </a:cubicBezTo>
                  <a:cubicBezTo>
                    <a:pt x="440" y="247"/>
                    <a:pt x="439" y="242"/>
                    <a:pt x="438" y="238"/>
                  </a:cubicBezTo>
                  <a:cubicBezTo>
                    <a:pt x="424" y="242"/>
                    <a:pt x="422" y="230"/>
                    <a:pt x="422" y="216"/>
                  </a:cubicBezTo>
                  <a:cubicBezTo>
                    <a:pt x="422" y="207"/>
                    <a:pt x="427" y="202"/>
                    <a:pt x="429" y="195"/>
                  </a:cubicBezTo>
                  <a:cubicBezTo>
                    <a:pt x="425" y="194"/>
                    <a:pt x="420" y="192"/>
                    <a:pt x="420" y="186"/>
                  </a:cubicBezTo>
                  <a:cubicBezTo>
                    <a:pt x="420" y="178"/>
                    <a:pt x="436" y="170"/>
                    <a:pt x="438" y="157"/>
                  </a:cubicBezTo>
                  <a:cubicBezTo>
                    <a:pt x="438" y="156"/>
                    <a:pt x="438" y="154"/>
                    <a:pt x="438" y="150"/>
                  </a:cubicBezTo>
                  <a:cubicBezTo>
                    <a:pt x="438" y="139"/>
                    <a:pt x="450" y="136"/>
                    <a:pt x="450" y="128"/>
                  </a:cubicBezTo>
                  <a:cubicBezTo>
                    <a:pt x="450" y="118"/>
                    <a:pt x="435" y="124"/>
                    <a:pt x="435" y="112"/>
                  </a:cubicBezTo>
                  <a:cubicBezTo>
                    <a:pt x="435" y="109"/>
                    <a:pt x="438" y="106"/>
                    <a:pt x="440" y="104"/>
                  </a:cubicBezTo>
                  <a:cubicBezTo>
                    <a:pt x="440" y="104"/>
                    <a:pt x="440" y="104"/>
                    <a:pt x="44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5" y="102"/>
                    <a:pt x="475" y="101"/>
                    <a:pt x="475" y="93"/>
                  </a:cubicBezTo>
                  <a:cubicBezTo>
                    <a:pt x="475" y="84"/>
                    <a:pt x="456" y="49"/>
                    <a:pt x="449" y="49"/>
                  </a:cubicBezTo>
                  <a:cubicBezTo>
                    <a:pt x="440" y="49"/>
                    <a:pt x="438" y="59"/>
                    <a:pt x="433" y="63"/>
                  </a:cubicBezTo>
                  <a:cubicBezTo>
                    <a:pt x="428" y="68"/>
                    <a:pt x="422" y="66"/>
                    <a:pt x="418" y="72"/>
                  </a:cubicBezTo>
                  <a:cubicBezTo>
                    <a:pt x="413" y="79"/>
                    <a:pt x="414" y="91"/>
                    <a:pt x="407" y="97"/>
                  </a:cubicBezTo>
                  <a:cubicBezTo>
                    <a:pt x="403" y="99"/>
                    <a:pt x="398" y="99"/>
                    <a:pt x="395" y="104"/>
                  </a:cubicBezTo>
                  <a:cubicBezTo>
                    <a:pt x="391" y="107"/>
                    <a:pt x="391" y="113"/>
                    <a:pt x="385" y="113"/>
                  </a:cubicBezTo>
                  <a:cubicBezTo>
                    <a:pt x="370" y="113"/>
                    <a:pt x="372" y="98"/>
                    <a:pt x="358" y="98"/>
                  </a:cubicBezTo>
                  <a:cubicBezTo>
                    <a:pt x="352" y="98"/>
                    <a:pt x="350" y="104"/>
                    <a:pt x="343" y="104"/>
                  </a:cubicBezTo>
                  <a:cubicBezTo>
                    <a:pt x="337" y="104"/>
                    <a:pt x="331" y="101"/>
                    <a:pt x="331" y="95"/>
                  </a:cubicBezTo>
                  <a:cubicBezTo>
                    <a:pt x="331" y="86"/>
                    <a:pt x="339" y="82"/>
                    <a:pt x="339" y="74"/>
                  </a:cubicBezTo>
                  <a:cubicBezTo>
                    <a:pt x="339" y="69"/>
                    <a:pt x="334" y="68"/>
                    <a:pt x="334" y="61"/>
                  </a:cubicBezTo>
                  <a:cubicBezTo>
                    <a:pt x="334" y="58"/>
                    <a:pt x="339" y="56"/>
                    <a:pt x="340" y="53"/>
                  </a:cubicBezTo>
                  <a:cubicBezTo>
                    <a:pt x="344" y="40"/>
                    <a:pt x="349" y="27"/>
                    <a:pt x="349" y="13"/>
                  </a:cubicBezTo>
                  <a:cubicBezTo>
                    <a:pt x="349" y="4"/>
                    <a:pt x="347" y="0"/>
                    <a:pt x="336" y="0"/>
                  </a:cubicBezTo>
                  <a:cubicBezTo>
                    <a:pt x="320" y="0"/>
                    <a:pt x="312" y="1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72" y="29"/>
                    <a:pt x="269" y="49"/>
                    <a:pt x="248" y="63"/>
                  </a:cubicBezTo>
                  <a:cubicBezTo>
                    <a:pt x="241" y="69"/>
                    <a:pt x="226" y="66"/>
                    <a:pt x="220" y="72"/>
                  </a:cubicBezTo>
                  <a:cubicBezTo>
                    <a:pt x="211" y="81"/>
                    <a:pt x="203" y="95"/>
                    <a:pt x="185" y="95"/>
                  </a:cubicBezTo>
                  <a:cubicBezTo>
                    <a:pt x="167" y="95"/>
                    <a:pt x="158" y="106"/>
                    <a:pt x="142" y="106"/>
                  </a:cubicBezTo>
                  <a:cubicBezTo>
                    <a:pt x="128" y="106"/>
                    <a:pt x="124" y="92"/>
                    <a:pt x="112" y="92"/>
                  </a:cubicBezTo>
                  <a:cubicBezTo>
                    <a:pt x="101" y="92"/>
                    <a:pt x="93" y="98"/>
                    <a:pt x="85" y="98"/>
                  </a:cubicBezTo>
                  <a:cubicBezTo>
                    <a:pt x="64" y="98"/>
                    <a:pt x="64" y="98"/>
                    <a:pt x="37" y="98"/>
                  </a:cubicBezTo>
                  <a:cubicBezTo>
                    <a:pt x="23" y="98"/>
                    <a:pt x="16" y="107"/>
                    <a:pt x="11" y="114"/>
                  </a:cubicBezTo>
                  <a:cubicBezTo>
                    <a:pt x="8" y="114"/>
                    <a:pt x="10" y="113"/>
                    <a:pt x="8" y="113"/>
                  </a:cubicBezTo>
                  <a:cubicBezTo>
                    <a:pt x="8" y="113"/>
                    <a:pt x="0" y="125"/>
                    <a:pt x="10" y="131"/>
                  </a:cubicBezTo>
                  <a:cubicBezTo>
                    <a:pt x="21" y="136"/>
                    <a:pt x="16" y="131"/>
                    <a:pt x="23" y="136"/>
                  </a:cubicBezTo>
                  <a:cubicBezTo>
                    <a:pt x="30" y="141"/>
                    <a:pt x="37" y="138"/>
                    <a:pt x="29" y="146"/>
                  </a:cubicBezTo>
                  <a:cubicBezTo>
                    <a:pt x="22" y="156"/>
                    <a:pt x="33" y="165"/>
                    <a:pt x="44" y="154"/>
                  </a:cubicBezTo>
                  <a:cubicBezTo>
                    <a:pt x="54" y="143"/>
                    <a:pt x="59" y="144"/>
                    <a:pt x="62" y="152"/>
                  </a:cubicBezTo>
                  <a:cubicBezTo>
                    <a:pt x="67" y="161"/>
                    <a:pt x="71" y="165"/>
                    <a:pt x="76" y="159"/>
                  </a:cubicBezTo>
                  <a:cubicBezTo>
                    <a:pt x="81" y="154"/>
                    <a:pt x="85" y="156"/>
                    <a:pt x="90" y="167"/>
                  </a:cubicBezTo>
                  <a:cubicBezTo>
                    <a:pt x="96" y="177"/>
                    <a:pt x="98" y="183"/>
                    <a:pt x="96" y="188"/>
                  </a:cubicBezTo>
                  <a:cubicBezTo>
                    <a:pt x="93" y="192"/>
                    <a:pt x="98" y="193"/>
                    <a:pt x="104" y="198"/>
                  </a:cubicBezTo>
                  <a:cubicBezTo>
                    <a:pt x="110" y="203"/>
                    <a:pt x="114" y="207"/>
                    <a:pt x="107" y="209"/>
                  </a:cubicBezTo>
                  <a:cubicBezTo>
                    <a:pt x="99" y="211"/>
                    <a:pt x="99" y="215"/>
                    <a:pt x="107" y="221"/>
                  </a:cubicBezTo>
                  <a:cubicBezTo>
                    <a:pt x="113" y="227"/>
                    <a:pt x="113" y="231"/>
                    <a:pt x="119" y="235"/>
                  </a:cubicBezTo>
                  <a:cubicBezTo>
                    <a:pt x="125" y="238"/>
                    <a:pt x="129" y="247"/>
                    <a:pt x="129" y="247"/>
                  </a:cubicBezTo>
                  <a:cubicBezTo>
                    <a:pt x="145" y="235"/>
                    <a:pt x="161" y="229"/>
                    <a:pt x="168" y="227"/>
                  </a:cubicBezTo>
                  <a:cubicBezTo>
                    <a:pt x="217" y="225"/>
                    <a:pt x="219" y="215"/>
                    <a:pt x="226" y="216"/>
                  </a:cubicBezTo>
                  <a:cubicBezTo>
                    <a:pt x="280" y="222"/>
                    <a:pt x="344" y="322"/>
                    <a:pt x="376" y="336"/>
                  </a:cubicBezTo>
                  <a:cubicBezTo>
                    <a:pt x="396" y="344"/>
                    <a:pt x="408" y="318"/>
                    <a:pt x="430" y="318"/>
                  </a:cubicBezTo>
                  <a:cubicBezTo>
                    <a:pt x="451" y="318"/>
                    <a:pt x="466" y="320"/>
                    <a:pt x="475" y="320"/>
                  </a:cubicBezTo>
                  <a:cubicBezTo>
                    <a:pt x="475" y="320"/>
                    <a:pt x="475" y="320"/>
                    <a:pt x="475" y="320"/>
                  </a:cubicBezTo>
                  <a:cubicBezTo>
                    <a:pt x="479" y="309"/>
                    <a:pt x="479" y="309"/>
                    <a:pt x="479" y="309"/>
                  </a:cubicBezTo>
                  <a:cubicBezTo>
                    <a:pt x="482" y="291"/>
                    <a:pt x="482" y="291"/>
                    <a:pt x="482" y="291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6" y="285"/>
                    <a:pt x="489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lose/>
                </a:path>
              </a:pathLst>
            </a:custGeom>
            <a:solidFill>
              <a:srgbClr val="E69AC0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84"/>
            <p:cNvSpPr>
              <a:spLocks/>
            </p:cNvSpPr>
            <p:nvPr/>
          </p:nvSpPr>
          <p:spPr bwMode="auto">
            <a:xfrm>
              <a:off x="7547581" y="1443288"/>
              <a:ext cx="1118042" cy="1630892"/>
            </a:xfrm>
            <a:custGeom>
              <a:avLst/>
              <a:gdLst>
                <a:gd name="T0" fmla="*/ 270 w 486"/>
                <a:gd name="T1" fmla="*/ 585 h 708"/>
                <a:gd name="T2" fmla="*/ 351 w 486"/>
                <a:gd name="T3" fmla="*/ 643 h 708"/>
                <a:gd name="T4" fmla="*/ 486 w 486"/>
                <a:gd name="T5" fmla="*/ 708 h 708"/>
                <a:gd name="T6" fmla="*/ 469 w 486"/>
                <a:gd name="T7" fmla="*/ 630 h 708"/>
                <a:gd name="T8" fmla="*/ 437 w 486"/>
                <a:gd name="T9" fmla="*/ 603 h 708"/>
                <a:gd name="T10" fmla="*/ 443 w 486"/>
                <a:gd name="T11" fmla="*/ 567 h 708"/>
                <a:gd name="T12" fmla="*/ 407 w 486"/>
                <a:gd name="T13" fmla="*/ 518 h 708"/>
                <a:gd name="T14" fmla="*/ 409 w 486"/>
                <a:gd name="T15" fmla="*/ 491 h 708"/>
                <a:gd name="T16" fmla="*/ 369 w 486"/>
                <a:gd name="T17" fmla="*/ 435 h 708"/>
                <a:gd name="T18" fmla="*/ 375 w 486"/>
                <a:gd name="T19" fmla="*/ 391 h 708"/>
                <a:gd name="T20" fmla="*/ 345 w 486"/>
                <a:gd name="T21" fmla="*/ 385 h 708"/>
                <a:gd name="T22" fmla="*/ 315 w 486"/>
                <a:gd name="T23" fmla="*/ 373 h 708"/>
                <a:gd name="T24" fmla="*/ 315 w 486"/>
                <a:gd name="T25" fmla="*/ 373 h 708"/>
                <a:gd name="T26" fmla="*/ 316 w 486"/>
                <a:gd name="T27" fmla="*/ 374 h 708"/>
                <a:gd name="T28" fmla="*/ 315 w 486"/>
                <a:gd name="T29" fmla="*/ 373 h 708"/>
                <a:gd name="T30" fmla="*/ 315 w 486"/>
                <a:gd name="T31" fmla="*/ 373 h 708"/>
                <a:gd name="T32" fmla="*/ 309 w 486"/>
                <a:gd name="T33" fmla="*/ 353 h 708"/>
                <a:gd name="T34" fmla="*/ 290 w 486"/>
                <a:gd name="T35" fmla="*/ 359 h 708"/>
                <a:gd name="T36" fmla="*/ 286 w 486"/>
                <a:gd name="T37" fmla="*/ 381 h 708"/>
                <a:gd name="T38" fmla="*/ 219 w 486"/>
                <a:gd name="T39" fmla="*/ 290 h 708"/>
                <a:gd name="T40" fmla="*/ 234 w 486"/>
                <a:gd name="T41" fmla="*/ 264 h 708"/>
                <a:gd name="T42" fmla="*/ 224 w 486"/>
                <a:gd name="T43" fmla="*/ 246 h 708"/>
                <a:gd name="T44" fmla="*/ 224 w 486"/>
                <a:gd name="T45" fmla="*/ 246 h 708"/>
                <a:gd name="T46" fmla="*/ 224 w 486"/>
                <a:gd name="T47" fmla="*/ 218 h 708"/>
                <a:gd name="T48" fmla="*/ 224 w 486"/>
                <a:gd name="T49" fmla="*/ 218 h 708"/>
                <a:gd name="T50" fmla="*/ 250 w 486"/>
                <a:gd name="T51" fmla="*/ 235 h 708"/>
                <a:gd name="T52" fmla="*/ 234 w 486"/>
                <a:gd name="T53" fmla="*/ 193 h 708"/>
                <a:gd name="T54" fmla="*/ 289 w 486"/>
                <a:gd name="T55" fmla="*/ 139 h 708"/>
                <a:gd name="T56" fmla="*/ 239 w 486"/>
                <a:gd name="T57" fmla="*/ 0 h 708"/>
                <a:gd name="T58" fmla="*/ 219 w 486"/>
                <a:gd name="T59" fmla="*/ 6 h 708"/>
                <a:gd name="T60" fmla="*/ 209 w 486"/>
                <a:gd name="T61" fmla="*/ 1 h 708"/>
                <a:gd name="T62" fmla="*/ 203 w 486"/>
                <a:gd name="T63" fmla="*/ 27 h 708"/>
                <a:gd name="T64" fmla="*/ 193 w 486"/>
                <a:gd name="T65" fmla="*/ 60 h 708"/>
                <a:gd name="T66" fmla="*/ 193 w 486"/>
                <a:gd name="T67" fmla="*/ 72 h 708"/>
                <a:gd name="T68" fmla="*/ 150 w 486"/>
                <a:gd name="T69" fmla="*/ 93 h 708"/>
                <a:gd name="T70" fmla="*/ 132 w 486"/>
                <a:gd name="T71" fmla="*/ 104 h 708"/>
                <a:gd name="T72" fmla="*/ 110 w 486"/>
                <a:gd name="T73" fmla="*/ 69 h 708"/>
                <a:gd name="T74" fmla="*/ 94 w 486"/>
                <a:gd name="T75" fmla="*/ 80 h 708"/>
                <a:gd name="T76" fmla="*/ 44 w 486"/>
                <a:gd name="T77" fmla="*/ 112 h 708"/>
                <a:gd name="T78" fmla="*/ 20 w 486"/>
                <a:gd name="T79" fmla="*/ 134 h 708"/>
                <a:gd name="T80" fmla="*/ 17 w 486"/>
                <a:gd name="T81" fmla="*/ 146 h 708"/>
                <a:gd name="T82" fmla="*/ 1 w 486"/>
                <a:gd name="T83" fmla="*/ 166 h 708"/>
                <a:gd name="T84" fmla="*/ 1 w 486"/>
                <a:gd name="T85" fmla="*/ 177 h 708"/>
                <a:gd name="T86" fmla="*/ 20 w 486"/>
                <a:gd name="T87" fmla="*/ 178 h 708"/>
                <a:gd name="T88" fmla="*/ 22 w 486"/>
                <a:gd name="T89" fmla="*/ 195 h 708"/>
                <a:gd name="T90" fmla="*/ 41 w 486"/>
                <a:gd name="T91" fmla="*/ 203 h 708"/>
                <a:gd name="T92" fmla="*/ 41 w 486"/>
                <a:gd name="T93" fmla="*/ 203 h 708"/>
                <a:gd name="T94" fmla="*/ 63 w 486"/>
                <a:gd name="T95" fmla="*/ 221 h 708"/>
                <a:gd name="T96" fmla="*/ 63 w 486"/>
                <a:gd name="T97" fmla="*/ 221 h 708"/>
                <a:gd name="T98" fmla="*/ 89 w 486"/>
                <a:gd name="T99" fmla="*/ 239 h 708"/>
                <a:gd name="T100" fmla="*/ 105 w 486"/>
                <a:gd name="T101" fmla="*/ 263 h 708"/>
                <a:gd name="T102" fmla="*/ 113 w 486"/>
                <a:gd name="T103" fmla="*/ 259 h 708"/>
                <a:gd name="T104" fmla="*/ 122 w 486"/>
                <a:gd name="T105" fmla="*/ 267 h 708"/>
                <a:gd name="T106" fmla="*/ 133 w 486"/>
                <a:gd name="T107" fmla="*/ 259 h 708"/>
                <a:gd name="T108" fmla="*/ 96 w 486"/>
                <a:gd name="T109" fmla="*/ 226 h 708"/>
                <a:gd name="T110" fmla="*/ 126 w 486"/>
                <a:gd name="T111" fmla="*/ 184 h 708"/>
                <a:gd name="T112" fmla="*/ 167 w 486"/>
                <a:gd name="T113" fmla="*/ 261 h 708"/>
                <a:gd name="T114" fmla="*/ 191 w 486"/>
                <a:gd name="T115" fmla="*/ 369 h 708"/>
                <a:gd name="T116" fmla="*/ 214 w 486"/>
                <a:gd name="T117" fmla="*/ 435 h 708"/>
                <a:gd name="T118" fmla="*/ 228 w 486"/>
                <a:gd name="T119" fmla="*/ 510 h 708"/>
                <a:gd name="T120" fmla="*/ 270 w 486"/>
                <a:gd name="T121" fmla="*/ 585 h 708"/>
                <a:gd name="T122" fmla="*/ 270 w 486"/>
                <a:gd name="T123" fmla="*/ 585 h 708"/>
                <a:gd name="T124" fmla="*/ 270 w 486"/>
                <a:gd name="T125" fmla="*/ 585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" h="708">
                  <a:moveTo>
                    <a:pt x="270" y="585"/>
                  </a:moveTo>
                  <a:cubicBezTo>
                    <a:pt x="270" y="585"/>
                    <a:pt x="306" y="625"/>
                    <a:pt x="351" y="643"/>
                  </a:cubicBezTo>
                  <a:cubicBezTo>
                    <a:pt x="385" y="658"/>
                    <a:pt x="449" y="691"/>
                    <a:pt x="486" y="708"/>
                  </a:cubicBezTo>
                  <a:cubicBezTo>
                    <a:pt x="485" y="674"/>
                    <a:pt x="479" y="649"/>
                    <a:pt x="469" y="630"/>
                  </a:cubicBezTo>
                  <a:cubicBezTo>
                    <a:pt x="461" y="609"/>
                    <a:pt x="453" y="621"/>
                    <a:pt x="437" y="603"/>
                  </a:cubicBezTo>
                  <a:cubicBezTo>
                    <a:pt x="431" y="595"/>
                    <a:pt x="436" y="569"/>
                    <a:pt x="443" y="567"/>
                  </a:cubicBezTo>
                  <a:cubicBezTo>
                    <a:pt x="480" y="552"/>
                    <a:pt x="418" y="563"/>
                    <a:pt x="407" y="518"/>
                  </a:cubicBezTo>
                  <a:cubicBezTo>
                    <a:pt x="404" y="499"/>
                    <a:pt x="400" y="499"/>
                    <a:pt x="409" y="491"/>
                  </a:cubicBezTo>
                  <a:cubicBezTo>
                    <a:pt x="448" y="455"/>
                    <a:pt x="378" y="451"/>
                    <a:pt x="369" y="435"/>
                  </a:cubicBezTo>
                  <a:cubicBezTo>
                    <a:pt x="326" y="359"/>
                    <a:pt x="386" y="446"/>
                    <a:pt x="375" y="391"/>
                  </a:cubicBezTo>
                  <a:cubicBezTo>
                    <a:pt x="369" y="386"/>
                    <a:pt x="361" y="382"/>
                    <a:pt x="345" y="385"/>
                  </a:cubicBezTo>
                  <a:cubicBezTo>
                    <a:pt x="330" y="382"/>
                    <a:pt x="321" y="381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89"/>
            <p:cNvSpPr>
              <a:spLocks/>
            </p:cNvSpPr>
            <p:nvPr/>
          </p:nvSpPr>
          <p:spPr bwMode="auto">
            <a:xfrm>
              <a:off x="5236204" y="1579669"/>
              <a:ext cx="2055662" cy="2550044"/>
            </a:xfrm>
            <a:custGeom>
              <a:avLst/>
              <a:gdLst>
                <a:gd name="T0" fmla="*/ 853 w 893"/>
                <a:gd name="T1" fmla="*/ 507 h 1108"/>
                <a:gd name="T2" fmla="*/ 828 w 893"/>
                <a:gd name="T3" fmla="*/ 414 h 1108"/>
                <a:gd name="T4" fmla="*/ 844 w 893"/>
                <a:gd name="T5" fmla="*/ 370 h 1108"/>
                <a:gd name="T6" fmla="*/ 886 w 893"/>
                <a:gd name="T7" fmla="*/ 323 h 1108"/>
                <a:gd name="T8" fmla="*/ 861 w 893"/>
                <a:gd name="T9" fmla="*/ 268 h 1108"/>
                <a:gd name="T10" fmla="*/ 844 w 893"/>
                <a:gd name="T11" fmla="*/ 230 h 1108"/>
                <a:gd name="T12" fmla="*/ 886 w 893"/>
                <a:gd name="T13" fmla="*/ 194 h 1108"/>
                <a:gd name="T14" fmla="*/ 885 w 893"/>
                <a:gd name="T15" fmla="*/ 155 h 1108"/>
                <a:gd name="T16" fmla="*/ 825 w 893"/>
                <a:gd name="T17" fmla="*/ 127 h 1108"/>
                <a:gd name="T18" fmla="*/ 829 w 893"/>
                <a:gd name="T19" fmla="*/ 65 h 1108"/>
                <a:gd name="T20" fmla="*/ 795 w 893"/>
                <a:gd name="T21" fmla="*/ 2 h 1108"/>
                <a:gd name="T22" fmla="*/ 756 w 893"/>
                <a:gd name="T23" fmla="*/ 29 h 1108"/>
                <a:gd name="T24" fmla="*/ 608 w 893"/>
                <a:gd name="T25" fmla="*/ 104 h 1108"/>
                <a:gd name="T26" fmla="*/ 522 w 893"/>
                <a:gd name="T27" fmla="*/ 168 h 1108"/>
                <a:gd name="T28" fmla="*/ 505 w 893"/>
                <a:gd name="T29" fmla="*/ 129 h 1108"/>
                <a:gd name="T30" fmla="*/ 451 w 893"/>
                <a:gd name="T31" fmla="*/ 230 h 1108"/>
                <a:gd name="T32" fmla="*/ 392 w 893"/>
                <a:gd name="T33" fmla="*/ 299 h 1108"/>
                <a:gd name="T34" fmla="*/ 312 w 893"/>
                <a:gd name="T35" fmla="*/ 309 h 1108"/>
                <a:gd name="T36" fmla="*/ 189 w 893"/>
                <a:gd name="T37" fmla="*/ 287 h 1108"/>
                <a:gd name="T38" fmla="*/ 122 w 893"/>
                <a:gd name="T39" fmla="*/ 327 h 1108"/>
                <a:gd name="T40" fmla="*/ 83 w 893"/>
                <a:gd name="T41" fmla="*/ 336 h 1108"/>
                <a:gd name="T42" fmla="*/ 18 w 893"/>
                <a:gd name="T43" fmla="*/ 366 h 1108"/>
                <a:gd name="T44" fmla="*/ 57 w 893"/>
                <a:gd name="T45" fmla="*/ 438 h 1108"/>
                <a:gd name="T46" fmla="*/ 59 w 893"/>
                <a:gd name="T47" fmla="*/ 504 h 1108"/>
                <a:gd name="T48" fmla="*/ 42 w 893"/>
                <a:gd name="T49" fmla="*/ 549 h 1108"/>
                <a:gd name="T50" fmla="*/ 0 w 893"/>
                <a:gd name="T51" fmla="*/ 600 h 1108"/>
                <a:gd name="T52" fmla="*/ 37 w 893"/>
                <a:gd name="T53" fmla="*/ 743 h 1108"/>
                <a:gd name="T54" fmla="*/ 48 w 893"/>
                <a:gd name="T55" fmla="*/ 828 h 1108"/>
                <a:gd name="T56" fmla="*/ 85 w 893"/>
                <a:gd name="T57" fmla="*/ 861 h 1108"/>
                <a:gd name="T58" fmla="*/ 142 w 893"/>
                <a:gd name="T59" fmla="*/ 905 h 1108"/>
                <a:gd name="T60" fmla="*/ 169 w 893"/>
                <a:gd name="T61" fmla="*/ 963 h 1108"/>
                <a:gd name="T62" fmla="*/ 193 w 893"/>
                <a:gd name="T63" fmla="*/ 1084 h 1108"/>
                <a:gd name="T64" fmla="*/ 282 w 893"/>
                <a:gd name="T65" fmla="*/ 1081 h 1108"/>
                <a:gd name="T66" fmla="*/ 385 w 893"/>
                <a:gd name="T67" fmla="*/ 1017 h 1108"/>
                <a:gd name="T68" fmla="*/ 409 w 893"/>
                <a:gd name="T69" fmla="*/ 1006 h 1108"/>
                <a:gd name="T70" fmla="*/ 446 w 893"/>
                <a:gd name="T71" fmla="*/ 1053 h 1108"/>
                <a:gd name="T72" fmla="*/ 574 w 893"/>
                <a:gd name="T73" fmla="*/ 1092 h 1108"/>
                <a:gd name="T74" fmla="*/ 674 w 893"/>
                <a:gd name="T75" fmla="*/ 1089 h 1108"/>
                <a:gd name="T76" fmla="*/ 784 w 893"/>
                <a:gd name="T77" fmla="*/ 1015 h 1108"/>
                <a:gd name="T78" fmla="*/ 757 w 893"/>
                <a:gd name="T79" fmla="*/ 932 h 1108"/>
                <a:gd name="T80" fmla="*/ 757 w 893"/>
                <a:gd name="T81" fmla="*/ 914 h 1108"/>
                <a:gd name="T82" fmla="*/ 737 w 893"/>
                <a:gd name="T83" fmla="*/ 852 h 1108"/>
                <a:gd name="T84" fmla="*/ 811 w 893"/>
                <a:gd name="T85" fmla="*/ 748 h 1108"/>
                <a:gd name="T86" fmla="*/ 780 w 893"/>
                <a:gd name="T87" fmla="*/ 667 h 1108"/>
                <a:gd name="T88" fmla="*/ 791 w 893"/>
                <a:gd name="T89" fmla="*/ 581 h 1108"/>
                <a:gd name="T90" fmla="*/ 854 w 893"/>
                <a:gd name="T91" fmla="*/ 556 h 1108"/>
                <a:gd name="T92" fmla="*/ 869 w 893"/>
                <a:gd name="T93" fmla="*/ 53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3" h="1108">
                  <a:moveTo>
                    <a:pt x="860" y="534"/>
                  </a:moveTo>
                  <a:cubicBezTo>
                    <a:pt x="860" y="524"/>
                    <a:pt x="853" y="521"/>
                    <a:pt x="853" y="515"/>
                  </a:cubicBezTo>
                  <a:cubicBezTo>
                    <a:pt x="853" y="515"/>
                    <a:pt x="853" y="510"/>
                    <a:pt x="853" y="507"/>
                  </a:cubicBezTo>
                  <a:cubicBezTo>
                    <a:pt x="853" y="497"/>
                    <a:pt x="838" y="498"/>
                    <a:pt x="834" y="491"/>
                  </a:cubicBezTo>
                  <a:cubicBezTo>
                    <a:pt x="826" y="475"/>
                    <a:pt x="812" y="469"/>
                    <a:pt x="812" y="443"/>
                  </a:cubicBezTo>
                  <a:cubicBezTo>
                    <a:pt x="812" y="432"/>
                    <a:pt x="820" y="418"/>
                    <a:pt x="828" y="414"/>
                  </a:cubicBezTo>
                  <a:cubicBezTo>
                    <a:pt x="836" y="412"/>
                    <a:pt x="838" y="416"/>
                    <a:pt x="838" y="407"/>
                  </a:cubicBezTo>
                  <a:cubicBezTo>
                    <a:pt x="838" y="397"/>
                    <a:pt x="826" y="397"/>
                    <a:pt x="826" y="391"/>
                  </a:cubicBezTo>
                  <a:cubicBezTo>
                    <a:pt x="826" y="381"/>
                    <a:pt x="841" y="380"/>
                    <a:pt x="844" y="370"/>
                  </a:cubicBezTo>
                  <a:cubicBezTo>
                    <a:pt x="845" y="368"/>
                    <a:pt x="845" y="359"/>
                    <a:pt x="849" y="359"/>
                  </a:cubicBezTo>
                  <a:cubicBezTo>
                    <a:pt x="855" y="359"/>
                    <a:pt x="855" y="363"/>
                    <a:pt x="863" y="363"/>
                  </a:cubicBezTo>
                  <a:cubicBezTo>
                    <a:pt x="881" y="363"/>
                    <a:pt x="870" y="331"/>
                    <a:pt x="886" y="323"/>
                  </a:cubicBezTo>
                  <a:cubicBezTo>
                    <a:pt x="886" y="320"/>
                    <a:pt x="882" y="317"/>
                    <a:pt x="882" y="315"/>
                  </a:cubicBezTo>
                  <a:cubicBezTo>
                    <a:pt x="882" y="303"/>
                    <a:pt x="866" y="301"/>
                    <a:pt x="864" y="294"/>
                  </a:cubicBezTo>
                  <a:cubicBezTo>
                    <a:pt x="864" y="288"/>
                    <a:pt x="865" y="274"/>
                    <a:pt x="861" y="268"/>
                  </a:cubicBezTo>
                  <a:cubicBezTo>
                    <a:pt x="858" y="262"/>
                    <a:pt x="847" y="266"/>
                    <a:pt x="847" y="255"/>
                  </a:cubicBezTo>
                  <a:cubicBezTo>
                    <a:pt x="847" y="251"/>
                    <a:pt x="853" y="245"/>
                    <a:pt x="855" y="243"/>
                  </a:cubicBezTo>
                  <a:cubicBezTo>
                    <a:pt x="854" y="236"/>
                    <a:pt x="844" y="239"/>
                    <a:pt x="844" y="230"/>
                  </a:cubicBezTo>
                  <a:cubicBezTo>
                    <a:pt x="844" y="216"/>
                    <a:pt x="863" y="216"/>
                    <a:pt x="869" y="205"/>
                  </a:cubicBezTo>
                  <a:cubicBezTo>
                    <a:pt x="873" y="200"/>
                    <a:pt x="869" y="194"/>
                    <a:pt x="875" y="194"/>
                  </a:cubicBezTo>
                  <a:cubicBezTo>
                    <a:pt x="880" y="194"/>
                    <a:pt x="884" y="195"/>
                    <a:pt x="886" y="194"/>
                  </a:cubicBezTo>
                  <a:cubicBezTo>
                    <a:pt x="886" y="189"/>
                    <a:pt x="886" y="187"/>
                    <a:pt x="886" y="181"/>
                  </a:cubicBezTo>
                  <a:cubicBezTo>
                    <a:pt x="886" y="175"/>
                    <a:pt x="893" y="172"/>
                    <a:pt x="893" y="166"/>
                  </a:cubicBezTo>
                  <a:cubicBezTo>
                    <a:pt x="893" y="162"/>
                    <a:pt x="886" y="157"/>
                    <a:pt x="885" y="155"/>
                  </a:cubicBezTo>
                  <a:cubicBezTo>
                    <a:pt x="871" y="154"/>
                    <a:pt x="880" y="133"/>
                    <a:pt x="860" y="133"/>
                  </a:cubicBezTo>
                  <a:cubicBezTo>
                    <a:pt x="854" y="133"/>
                    <a:pt x="849" y="136"/>
                    <a:pt x="843" y="136"/>
                  </a:cubicBezTo>
                  <a:cubicBezTo>
                    <a:pt x="833" y="136"/>
                    <a:pt x="825" y="130"/>
                    <a:pt x="825" y="127"/>
                  </a:cubicBezTo>
                  <a:cubicBezTo>
                    <a:pt x="825" y="123"/>
                    <a:pt x="826" y="119"/>
                    <a:pt x="823" y="114"/>
                  </a:cubicBezTo>
                  <a:cubicBezTo>
                    <a:pt x="815" y="116"/>
                    <a:pt x="810" y="114"/>
                    <a:pt x="810" y="104"/>
                  </a:cubicBezTo>
                  <a:cubicBezTo>
                    <a:pt x="810" y="87"/>
                    <a:pt x="825" y="80"/>
                    <a:pt x="829" y="65"/>
                  </a:cubicBezTo>
                  <a:cubicBezTo>
                    <a:pt x="831" y="60"/>
                    <a:pt x="827" y="57"/>
                    <a:pt x="829" y="52"/>
                  </a:cubicBezTo>
                  <a:cubicBezTo>
                    <a:pt x="831" y="45"/>
                    <a:pt x="838" y="45"/>
                    <a:pt x="838" y="33"/>
                  </a:cubicBezTo>
                  <a:cubicBezTo>
                    <a:pt x="838" y="18"/>
                    <a:pt x="809" y="2"/>
                    <a:pt x="795" y="2"/>
                  </a:cubicBezTo>
                  <a:cubicBezTo>
                    <a:pt x="793" y="2"/>
                    <a:pt x="791" y="0"/>
                    <a:pt x="785" y="1"/>
                  </a:cubicBezTo>
                  <a:cubicBezTo>
                    <a:pt x="789" y="16"/>
                    <a:pt x="802" y="32"/>
                    <a:pt x="810" y="38"/>
                  </a:cubicBezTo>
                  <a:cubicBezTo>
                    <a:pt x="828" y="71"/>
                    <a:pt x="773" y="9"/>
                    <a:pt x="756" y="29"/>
                  </a:cubicBezTo>
                  <a:cubicBezTo>
                    <a:pt x="742" y="44"/>
                    <a:pt x="753" y="18"/>
                    <a:pt x="714" y="11"/>
                  </a:cubicBezTo>
                  <a:cubicBezTo>
                    <a:pt x="677" y="5"/>
                    <a:pt x="652" y="48"/>
                    <a:pt x="652" y="65"/>
                  </a:cubicBezTo>
                  <a:cubicBezTo>
                    <a:pt x="652" y="75"/>
                    <a:pt x="647" y="124"/>
                    <a:pt x="608" y="104"/>
                  </a:cubicBezTo>
                  <a:cubicBezTo>
                    <a:pt x="577" y="111"/>
                    <a:pt x="566" y="129"/>
                    <a:pt x="566" y="119"/>
                  </a:cubicBezTo>
                  <a:cubicBezTo>
                    <a:pt x="566" y="109"/>
                    <a:pt x="579" y="86"/>
                    <a:pt x="537" y="104"/>
                  </a:cubicBezTo>
                  <a:cubicBezTo>
                    <a:pt x="502" y="116"/>
                    <a:pt x="539" y="162"/>
                    <a:pt x="522" y="168"/>
                  </a:cubicBezTo>
                  <a:cubicBezTo>
                    <a:pt x="519" y="173"/>
                    <a:pt x="518" y="134"/>
                    <a:pt x="512" y="140"/>
                  </a:cubicBezTo>
                  <a:cubicBezTo>
                    <a:pt x="507" y="145"/>
                    <a:pt x="501" y="149"/>
                    <a:pt x="495" y="154"/>
                  </a:cubicBezTo>
                  <a:cubicBezTo>
                    <a:pt x="485" y="148"/>
                    <a:pt x="511" y="140"/>
                    <a:pt x="505" y="129"/>
                  </a:cubicBezTo>
                  <a:cubicBezTo>
                    <a:pt x="481" y="134"/>
                    <a:pt x="456" y="171"/>
                    <a:pt x="427" y="166"/>
                  </a:cubicBezTo>
                  <a:cubicBezTo>
                    <a:pt x="456" y="189"/>
                    <a:pt x="426" y="183"/>
                    <a:pt x="424" y="216"/>
                  </a:cubicBezTo>
                  <a:cubicBezTo>
                    <a:pt x="447" y="218"/>
                    <a:pt x="438" y="184"/>
                    <a:pt x="451" y="230"/>
                  </a:cubicBezTo>
                  <a:cubicBezTo>
                    <a:pt x="480" y="240"/>
                    <a:pt x="465" y="252"/>
                    <a:pt x="442" y="245"/>
                  </a:cubicBezTo>
                  <a:cubicBezTo>
                    <a:pt x="424" y="261"/>
                    <a:pt x="473" y="283"/>
                    <a:pt x="433" y="272"/>
                  </a:cubicBezTo>
                  <a:cubicBezTo>
                    <a:pt x="398" y="272"/>
                    <a:pt x="412" y="266"/>
                    <a:pt x="392" y="299"/>
                  </a:cubicBezTo>
                  <a:cubicBezTo>
                    <a:pt x="372" y="316"/>
                    <a:pt x="360" y="284"/>
                    <a:pt x="360" y="301"/>
                  </a:cubicBezTo>
                  <a:cubicBezTo>
                    <a:pt x="360" y="316"/>
                    <a:pt x="390" y="366"/>
                    <a:pt x="353" y="357"/>
                  </a:cubicBezTo>
                  <a:cubicBezTo>
                    <a:pt x="329" y="350"/>
                    <a:pt x="312" y="338"/>
                    <a:pt x="312" y="309"/>
                  </a:cubicBezTo>
                  <a:cubicBezTo>
                    <a:pt x="309" y="299"/>
                    <a:pt x="287" y="307"/>
                    <a:pt x="289" y="290"/>
                  </a:cubicBezTo>
                  <a:cubicBezTo>
                    <a:pt x="278" y="279"/>
                    <a:pt x="292" y="263"/>
                    <a:pt x="243" y="268"/>
                  </a:cubicBezTo>
                  <a:cubicBezTo>
                    <a:pt x="240" y="295"/>
                    <a:pt x="200" y="269"/>
                    <a:pt x="189" y="287"/>
                  </a:cubicBezTo>
                  <a:cubicBezTo>
                    <a:pt x="180" y="291"/>
                    <a:pt x="198" y="310"/>
                    <a:pt x="201" y="316"/>
                  </a:cubicBezTo>
                  <a:cubicBezTo>
                    <a:pt x="212" y="341"/>
                    <a:pt x="176" y="337"/>
                    <a:pt x="155" y="346"/>
                  </a:cubicBezTo>
                  <a:cubicBezTo>
                    <a:pt x="118" y="362"/>
                    <a:pt x="133" y="320"/>
                    <a:pt x="122" y="327"/>
                  </a:cubicBezTo>
                  <a:cubicBezTo>
                    <a:pt x="122" y="327"/>
                    <a:pt x="122" y="327"/>
                    <a:pt x="122" y="32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75" y="342"/>
                    <a:pt x="57" y="357"/>
                    <a:pt x="52" y="348"/>
                  </a:cubicBezTo>
                  <a:cubicBezTo>
                    <a:pt x="43" y="332"/>
                    <a:pt x="46" y="358"/>
                    <a:pt x="20" y="352"/>
                  </a:cubicBezTo>
                  <a:cubicBezTo>
                    <a:pt x="20" y="362"/>
                    <a:pt x="18" y="363"/>
                    <a:pt x="18" y="366"/>
                  </a:cubicBezTo>
                  <a:cubicBezTo>
                    <a:pt x="18" y="371"/>
                    <a:pt x="14" y="375"/>
                    <a:pt x="11" y="384"/>
                  </a:cubicBezTo>
                  <a:cubicBezTo>
                    <a:pt x="26" y="389"/>
                    <a:pt x="20" y="396"/>
                    <a:pt x="27" y="408"/>
                  </a:cubicBezTo>
                  <a:cubicBezTo>
                    <a:pt x="35" y="423"/>
                    <a:pt x="47" y="426"/>
                    <a:pt x="57" y="438"/>
                  </a:cubicBezTo>
                  <a:cubicBezTo>
                    <a:pt x="64" y="446"/>
                    <a:pt x="59" y="459"/>
                    <a:pt x="66" y="469"/>
                  </a:cubicBezTo>
                  <a:cubicBezTo>
                    <a:pt x="69" y="474"/>
                    <a:pt x="80" y="475"/>
                    <a:pt x="80" y="485"/>
                  </a:cubicBezTo>
                  <a:cubicBezTo>
                    <a:pt x="80" y="497"/>
                    <a:pt x="64" y="499"/>
                    <a:pt x="59" y="504"/>
                  </a:cubicBezTo>
                  <a:cubicBezTo>
                    <a:pt x="59" y="504"/>
                    <a:pt x="59" y="504"/>
                    <a:pt x="59" y="504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55"/>
                    <a:pt x="48" y="558"/>
                    <a:pt x="48" y="565"/>
                  </a:cubicBezTo>
                  <a:cubicBezTo>
                    <a:pt x="48" y="577"/>
                    <a:pt x="37" y="569"/>
                    <a:pt x="29" y="573"/>
                  </a:cubicBezTo>
                  <a:cubicBezTo>
                    <a:pt x="21" y="576"/>
                    <a:pt x="11" y="595"/>
                    <a:pt x="0" y="600"/>
                  </a:cubicBezTo>
                  <a:cubicBezTo>
                    <a:pt x="20" y="632"/>
                    <a:pt x="36" y="669"/>
                    <a:pt x="36" y="711"/>
                  </a:cubicBezTo>
                  <a:cubicBezTo>
                    <a:pt x="36" y="723"/>
                    <a:pt x="20" y="722"/>
                    <a:pt x="18" y="734"/>
                  </a:cubicBezTo>
                  <a:cubicBezTo>
                    <a:pt x="25" y="736"/>
                    <a:pt x="36" y="737"/>
                    <a:pt x="37" y="743"/>
                  </a:cubicBezTo>
                  <a:cubicBezTo>
                    <a:pt x="40" y="750"/>
                    <a:pt x="34" y="756"/>
                    <a:pt x="36" y="765"/>
                  </a:cubicBezTo>
                  <a:cubicBezTo>
                    <a:pt x="38" y="781"/>
                    <a:pt x="59" y="790"/>
                    <a:pt x="59" y="806"/>
                  </a:cubicBezTo>
                  <a:cubicBezTo>
                    <a:pt x="59" y="812"/>
                    <a:pt x="48" y="817"/>
                    <a:pt x="48" y="828"/>
                  </a:cubicBezTo>
                  <a:cubicBezTo>
                    <a:pt x="48" y="841"/>
                    <a:pt x="48" y="835"/>
                    <a:pt x="48" y="856"/>
                  </a:cubicBezTo>
                  <a:cubicBezTo>
                    <a:pt x="56" y="859"/>
                    <a:pt x="63" y="856"/>
                    <a:pt x="70" y="856"/>
                  </a:cubicBezTo>
                  <a:cubicBezTo>
                    <a:pt x="75" y="856"/>
                    <a:pt x="78" y="859"/>
                    <a:pt x="85" y="861"/>
                  </a:cubicBezTo>
                  <a:cubicBezTo>
                    <a:pt x="98" y="865"/>
                    <a:pt x="117" y="856"/>
                    <a:pt x="117" y="870"/>
                  </a:cubicBezTo>
                  <a:cubicBezTo>
                    <a:pt x="117" y="877"/>
                    <a:pt x="112" y="878"/>
                    <a:pt x="111" y="884"/>
                  </a:cubicBezTo>
                  <a:cubicBezTo>
                    <a:pt x="128" y="887"/>
                    <a:pt x="137" y="892"/>
                    <a:pt x="142" y="905"/>
                  </a:cubicBezTo>
                  <a:cubicBezTo>
                    <a:pt x="148" y="915"/>
                    <a:pt x="144" y="924"/>
                    <a:pt x="150" y="935"/>
                  </a:cubicBezTo>
                  <a:cubicBezTo>
                    <a:pt x="154" y="941"/>
                    <a:pt x="169" y="938"/>
                    <a:pt x="169" y="950"/>
                  </a:cubicBezTo>
                  <a:cubicBezTo>
                    <a:pt x="169" y="959"/>
                    <a:pt x="169" y="961"/>
                    <a:pt x="169" y="963"/>
                  </a:cubicBezTo>
                  <a:cubicBezTo>
                    <a:pt x="169" y="980"/>
                    <a:pt x="181" y="990"/>
                    <a:pt x="200" y="999"/>
                  </a:cubicBezTo>
                  <a:cubicBezTo>
                    <a:pt x="198" y="1009"/>
                    <a:pt x="193" y="1015"/>
                    <a:pt x="193" y="1026"/>
                  </a:cubicBezTo>
                  <a:cubicBezTo>
                    <a:pt x="193" y="1050"/>
                    <a:pt x="193" y="1060"/>
                    <a:pt x="193" y="1084"/>
                  </a:cubicBezTo>
                  <a:cubicBezTo>
                    <a:pt x="193" y="1092"/>
                    <a:pt x="193" y="1103"/>
                    <a:pt x="208" y="1103"/>
                  </a:cubicBezTo>
                  <a:cubicBezTo>
                    <a:pt x="234" y="1103"/>
                    <a:pt x="241" y="1068"/>
                    <a:pt x="262" y="1068"/>
                  </a:cubicBezTo>
                  <a:cubicBezTo>
                    <a:pt x="269" y="1068"/>
                    <a:pt x="271" y="1081"/>
                    <a:pt x="282" y="1081"/>
                  </a:cubicBezTo>
                  <a:cubicBezTo>
                    <a:pt x="285" y="1064"/>
                    <a:pt x="301" y="1055"/>
                    <a:pt x="305" y="1037"/>
                  </a:cubicBezTo>
                  <a:cubicBezTo>
                    <a:pt x="314" y="1004"/>
                    <a:pt x="303" y="984"/>
                    <a:pt x="342" y="984"/>
                  </a:cubicBezTo>
                  <a:cubicBezTo>
                    <a:pt x="369" y="984"/>
                    <a:pt x="362" y="1017"/>
                    <a:pt x="385" y="1017"/>
                  </a:cubicBezTo>
                  <a:cubicBezTo>
                    <a:pt x="394" y="1017"/>
                    <a:pt x="395" y="1014"/>
                    <a:pt x="396" y="1006"/>
                  </a:cubicBezTo>
                  <a:cubicBezTo>
                    <a:pt x="396" y="1006"/>
                    <a:pt x="396" y="1006"/>
                    <a:pt x="396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17" y="1012"/>
                    <a:pt x="416" y="1020"/>
                    <a:pt x="420" y="1031"/>
                  </a:cubicBezTo>
                  <a:cubicBezTo>
                    <a:pt x="424" y="1039"/>
                    <a:pt x="440" y="1047"/>
                    <a:pt x="446" y="1053"/>
                  </a:cubicBezTo>
                  <a:cubicBezTo>
                    <a:pt x="465" y="1070"/>
                    <a:pt x="463" y="1108"/>
                    <a:pt x="500" y="1108"/>
                  </a:cubicBezTo>
                  <a:cubicBezTo>
                    <a:pt x="505" y="1101"/>
                    <a:pt x="512" y="1092"/>
                    <a:pt x="526" y="1092"/>
                  </a:cubicBezTo>
                  <a:cubicBezTo>
                    <a:pt x="553" y="1092"/>
                    <a:pt x="553" y="1092"/>
                    <a:pt x="574" y="1092"/>
                  </a:cubicBezTo>
                  <a:cubicBezTo>
                    <a:pt x="582" y="1092"/>
                    <a:pt x="590" y="1086"/>
                    <a:pt x="601" y="1086"/>
                  </a:cubicBezTo>
                  <a:cubicBezTo>
                    <a:pt x="613" y="1086"/>
                    <a:pt x="617" y="1100"/>
                    <a:pt x="631" y="1100"/>
                  </a:cubicBezTo>
                  <a:cubicBezTo>
                    <a:pt x="647" y="1100"/>
                    <a:pt x="656" y="1089"/>
                    <a:pt x="674" y="1089"/>
                  </a:cubicBezTo>
                  <a:cubicBezTo>
                    <a:pt x="692" y="1089"/>
                    <a:pt x="700" y="1075"/>
                    <a:pt x="709" y="1066"/>
                  </a:cubicBezTo>
                  <a:cubicBezTo>
                    <a:pt x="715" y="1060"/>
                    <a:pt x="730" y="1063"/>
                    <a:pt x="737" y="1057"/>
                  </a:cubicBezTo>
                  <a:cubicBezTo>
                    <a:pt x="758" y="1043"/>
                    <a:pt x="761" y="1023"/>
                    <a:pt x="784" y="1015"/>
                  </a:cubicBezTo>
                  <a:cubicBezTo>
                    <a:pt x="782" y="996"/>
                    <a:pt x="780" y="979"/>
                    <a:pt x="780" y="966"/>
                  </a:cubicBezTo>
                  <a:cubicBezTo>
                    <a:pt x="780" y="948"/>
                    <a:pt x="751" y="954"/>
                    <a:pt x="751" y="943"/>
                  </a:cubicBezTo>
                  <a:cubicBezTo>
                    <a:pt x="751" y="938"/>
                    <a:pt x="754" y="936"/>
                    <a:pt x="757" y="932"/>
                  </a:cubicBezTo>
                  <a:cubicBezTo>
                    <a:pt x="757" y="932"/>
                    <a:pt x="757" y="932"/>
                    <a:pt x="757" y="932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42" y="911"/>
                    <a:pt x="738" y="913"/>
                    <a:pt x="731" y="903"/>
                  </a:cubicBezTo>
                  <a:cubicBezTo>
                    <a:pt x="735" y="899"/>
                    <a:pt x="743" y="895"/>
                    <a:pt x="743" y="888"/>
                  </a:cubicBezTo>
                  <a:cubicBezTo>
                    <a:pt x="743" y="876"/>
                    <a:pt x="737" y="866"/>
                    <a:pt x="737" y="852"/>
                  </a:cubicBezTo>
                  <a:cubicBezTo>
                    <a:pt x="737" y="808"/>
                    <a:pt x="778" y="827"/>
                    <a:pt x="778" y="790"/>
                  </a:cubicBezTo>
                  <a:cubicBezTo>
                    <a:pt x="778" y="776"/>
                    <a:pt x="791" y="782"/>
                    <a:pt x="800" y="779"/>
                  </a:cubicBezTo>
                  <a:cubicBezTo>
                    <a:pt x="813" y="774"/>
                    <a:pt x="811" y="760"/>
                    <a:pt x="811" y="748"/>
                  </a:cubicBezTo>
                  <a:cubicBezTo>
                    <a:pt x="811" y="742"/>
                    <a:pt x="820" y="742"/>
                    <a:pt x="820" y="737"/>
                  </a:cubicBezTo>
                  <a:cubicBezTo>
                    <a:pt x="820" y="707"/>
                    <a:pt x="780" y="704"/>
                    <a:pt x="780" y="675"/>
                  </a:cubicBezTo>
                  <a:cubicBezTo>
                    <a:pt x="780" y="672"/>
                    <a:pt x="782" y="669"/>
                    <a:pt x="780" y="667"/>
                  </a:cubicBezTo>
                  <a:cubicBezTo>
                    <a:pt x="784" y="657"/>
                    <a:pt x="789" y="651"/>
                    <a:pt x="789" y="640"/>
                  </a:cubicBezTo>
                  <a:cubicBezTo>
                    <a:pt x="789" y="625"/>
                    <a:pt x="774" y="601"/>
                    <a:pt x="774" y="592"/>
                  </a:cubicBezTo>
                  <a:cubicBezTo>
                    <a:pt x="774" y="583"/>
                    <a:pt x="784" y="581"/>
                    <a:pt x="791" y="581"/>
                  </a:cubicBezTo>
                  <a:cubicBezTo>
                    <a:pt x="800" y="581"/>
                    <a:pt x="804" y="581"/>
                    <a:pt x="809" y="581"/>
                  </a:cubicBezTo>
                  <a:cubicBezTo>
                    <a:pt x="810" y="581"/>
                    <a:pt x="818" y="585"/>
                    <a:pt x="826" y="582"/>
                  </a:cubicBezTo>
                  <a:cubicBezTo>
                    <a:pt x="836" y="577"/>
                    <a:pt x="834" y="556"/>
                    <a:pt x="854" y="556"/>
                  </a:cubicBezTo>
                  <a:cubicBezTo>
                    <a:pt x="864" y="556"/>
                    <a:pt x="859" y="560"/>
                    <a:pt x="866" y="556"/>
                  </a:cubicBezTo>
                  <a:cubicBezTo>
                    <a:pt x="873" y="553"/>
                    <a:pt x="868" y="534"/>
                    <a:pt x="869" y="534"/>
                  </a:cubicBezTo>
                  <a:cubicBezTo>
                    <a:pt x="869" y="534"/>
                    <a:pt x="869" y="534"/>
                    <a:pt x="869" y="534"/>
                  </a:cubicBezTo>
                  <a:cubicBezTo>
                    <a:pt x="860" y="534"/>
                    <a:pt x="860" y="534"/>
                    <a:pt x="860" y="534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06"/>
            <p:cNvSpPr>
              <a:spLocks/>
            </p:cNvSpPr>
            <p:nvPr/>
          </p:nvSpPr>
          <p:spPr bwMode="auto">
            <a:xfrm>
              <a:off x="7040413" y="534080"/>
              <a:ext cx="1086788" cy="1422058"/>
            </a:xfrm>
            <a:custGeom>
              <a:avLst/>
              <a:gdLst>
                <a:gd name="T0" fmla="*/ 221 w 472"/>
                <a:gd name="T1" fmla="*/ 561 h 618"/>
                <a:gd name="T2" fmla="*/ 240 w 472"/>
                <a:gd name="T3" fmla="*/ 529 h 618"/>
                <a:gd name="T4" fmla="*/ 312 w 472"/>
                <a:gd name="T5" fmla="*/ 475 h 618"/>
                <a:gd name="T6" fmla="*/ 352 w 472"/>
                <a:gd name="T7" fmla="*/ 499 h 618"/>
                <a:gd name="T8" fmla="*/ 413 w 472"/>
                <a:gd name="T9" fmla="*/ 467 h 618"/>
                <a:gd name="T10" fmla="*/ 423 w 472"/>
                <a:gd name="T11" fmla="*/ 422 h 618"/>
                <a:gd name="T12" fmla="*/ 439 w 472"/>
                <a:gd name="T13" fmla="*/ 401 h 618"/>
                <a:gd name="T14" fmla="*/ 444 w 472"/>
                <a:gd name="T15" fmla="*/ 328 h 618"/>
                <a:gd name="T16" fmla="*/ 438 w 472"/>
                <a:gd name="T17" fmla="*/ 264 h 618"/>
                <a:gd name="T18" fmla="*/ 331 w 472"/>
                <a:gd name="T19" fmla="*/ 287 h 618"/>
                <a:gd name="T20" fmla="*/ 294 w 472"/>
                <a:gd name="T21" fmla="*/ 192 h 618"/>
                <a:gd name="T22" fmla="*/ 358 w 472"/>
                <a:gd name="T23" fmla="*/ 134 h 618"/>
                <a:gd name="T24" fmla="*/ 421 w 472"/>
                <a:gd name="T25" fmla="*/ 66 h 618"/>
                <a:gd name="T26" fmla="*/ 342 w 472"/>
                <a:gd name="T27" fmla="*/ 0 h 618"/>
                <a:gd name="T28" fmla="*/ 316 w 472"/>
                <a:gd name="T29" fmla="*/ 76 h 618"/>
                <a:gd name="T30" fmla="*/ 242 w 472"/>
                <a:gd name="T31" fmla="*/ 92 h 618"/>
                <a:gd name="T32" fmla="*/ 76 w 472"/>
                <a:gd name="T33" fmla="*/ 261 h 618"/>
                <a:gd name="T34" fmla="*/ 87 w 472"/>
                <a:gd name="T35" fmla="*/ 321 h 618"/>
                <a:gd name="T36" fmla="*/ 81 w 472"/>
                <a:gd name="T37" fmla="*/ 351 h 618"/>
                <a:gd name="T38" fmla="*/ 39 w 472"/>
                <a:gd name="T39" fmla="*/ 394 h 618"/>
                <a:gd name="T40" fmla="*/ 1 w 472"/>
                <a:gd name="T41" fmla="*/ 455 h 618"/>
                <a:gd name="T42" fmla="*/ 1 w 472"/>
                <a:gd name="T43" fmla="*/ 455 h 618"/>
                <a:gd name="T44" fmla="*/ 11 w 472"/>
                <a:gd name="T45" fmla="*/ 456 h 618"/>
                <a:gd name="T46" fmla="*/ 45 w 472"/>
                <a:gd name="T47" fmla="*/ 506 h 618"/>
                <a:gd name="T48" fmla="*/ 26 w 472"/>
                <a:gd name="T49" fmla="*/ 558 h 618"/>
                <a:gd name="T50" fmla="*/ 41 w 472"/>
                <a:gd name="T51" fmla="*/ 581 h 618"/>
                <a:gd name="T52" fmla="*/ 76 w 472"/>
                <a:gd name="T53" fmla="*/ 587 h 618"/>
                <a:gd name="T54" fmla="*/ 112 w 472"/>
                <a:gd name="T55" fmla="*/ 603 h 618"/>
                <a:gd name="T56" fmla="*/ 156 w 472"/>
                <a:gd name="T57" fmla="*/ 606 h 618"/>
                <a:gd name="T58" fmla="*/ 187 w 472"/>
                <a:gd name="T59" fmla="*/ 595 h 618"/>
                <a:gd name="T60" fmla="*/ 221 w 472"/>
                <a:gd name="T61" fmla="*/ 572 h 618"/>
                <a:gd name="T62" fmla="*/ 223 w 472"/>
                <a:gd name="T63" fmla="*/ 5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2" h="618">
                  <a:moveTo>
                    <a:pt x="223" y="572"/>
                  </a:moveTo>
                  <a:cubicBezTo>
                    <a:pt x="221" y="568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0" y="481"/>
                    <a:pt x="312" y="475"/>
                  </a:cubicBezTo>
                  <a:cubicBezTo>
                    <a:pt x="319" y="474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6" y="587"/>
                    <a:pt x="87" y="608"/>
                    <a:pt x="101" y="609"/>
                  </a:cubicBezTo>
                  <a:cubicBezTo>
                    <a:pt x="107" y="608"/>
                    <a:pt x="107" y="605"/>
                    <a:pt x="112" y="603"/>
                  </a:cubicBezTo>
                  <a:cubicBezTo>
                    <a:pt x="118" y="608"/>
                    <a:pt x="122" y="618"/>
                    <a:pt x="133" y="618"/>
                  </a:cubicBezTo>
                  <a:cubicBezTo>
                    <a:pt x="146" y="618"/>
                    <a:pt x="148" y="610"/>
                    <a:pt x="156" y="606"/>
                  </a:cubicBezTo>
                  <a:cubicBezTo>
                    <a:pt x="161" y="605"/>
                    <a:pt x="165" y="608"/>
                    <a:pt x="171" y="606"/>
                  </a:cubicBezTo>
                  <a:cubicBezTo>
                    <a:pt x="176" y="606"/>
                    <a:pt x="184" y="597"/>
                    <a:pt x="187" y="595"/>
                  </a:cubicBezTo>
                  <a:cubicBezTo>
                    <a:pt x="199" y="587"/>
                    <a:pt x="208" y="593"/>
                    <a:pt x="219" y="583"/>
                  </a:cubicBezTo>
                  <a:cubicBezTo>
                    <a:pt x="223" y="581"/>
                    <a:pt x="221" y="578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07"/>
            <p:cNvSpPr>
              <a:spLocks/>
            </p:cNvSpPr>
            <p:nvPr/>
          </p:nvSpPr>
          <p:spPr bwMode="auto">
            <a:xfrm>
              <a:off x="7547581" y="1443288"/>
              <a:ext cx="727367" cy="1346764"/>
            </a:xfrm>
            <a:custGeom>
              <a:avLst/>
              <a:gdLst>
                <a:gd name="T0" fmla="*/ 277 w 316"/>
                <a:gd name="T1" fmla="*/ 582 h 585"/>
                <a:gd name="T2" fmla="*/ 303 w 316"/>
                <a:gd name="T3" fmla="*/ 544 h 585"/>
                <a:gd name="T4" fmla="*/ 290 w 316"/>
                <a:gd name="T5" fmla="*/ 494 h 585"/>
                <a:gd name="T6" fmla="*/ 297 w 316"/>
                <a:gd name="T7" fmla="*/ 470 h 585"/>
                <a:gd name="T8" fmla="*/ 278 w 316"/>
                <a:gd name="T9" fmla="*/ 423 h 585"/>
                <a:gd name="T10" fmla="*/ 300 w 316"/>
                <a:gd name="T11" fmla="*/ 402 h 585"/>
                <a:gd name="T12" fmla="*/ 315 w 316"/>
                <a:gd name="T13" fmla="*/ 373 h 585"/>
                <a:gd name="T14" fmla="*/ 315 w 316"/>
                <a:gd name="T15" fmla="*/ 373 h 585"/>
                <a:gd name="T16" fmla="*/ 316 w 316"/>
                <a:gd name="T17" fmla="*/ 374 h 585"/>
                <a:gd name="T18" fmla="*/ 315 w 316"/>
                <a:gd name="T19" fmla="*/ 373 h 585"/>
                <a:gd name="T20" fmla="*/ 315 w 316"/>
                <a:gd name="T21" fmla="*/ 373 h 585"/>
                <a:gd name="T22" fmla="*/ 309 w 316"/>
                <a:gd name="T23" fmla="*/ 353 h 585"/>
                <a:gd name="T24" fmla="*/ 290 w 316"/>
                <a:gd name="T25" fmla="*/ 359 h 585"/>
                <a:gd name="T26" fmla="*/ 286 w 316"/>
                <a:gd name="T27" fmla="*/ 381 h 585"/>
                <a:gd name="T28" fmla="*/ 219 w 316"/>
                <a:gd name="T29" fmla="*/ 290 h 585"/>
                <a:gd name="T30" fmla="*/ 234 w 316"/>
                <a:gd name="T31" fmla="*/ 264 h 585"/>
                <a:gd name="T32" fmla="*/ 224 w 316"/>
                <a:gd name="T33" fmla="*/ 246 h 585"/>
                <a:gd name="T34" fmla="*/ 224 w 316"/>
                <a:gd name="T35" fmla="*/ 246 h 585"/>
                <a:gd name="T36" fmla="*/ 224 w 316"/>
                <a:gd name="T37" fmla="*/ 218 h 585"/>
                <a:gd name="T38" fmla="*/ 224 w 316"/>
                <a:gd name="T39" fmla="*/ 218 h 585"/>
                <a:gd name="T40" fmla="*/ 250 w 316"/>
                <a:gd name="T41" fmla="*/ 235 h 585"/>
                <a:gd name="T42" fmla="*/ 234 w 316"/>
                <a:gd name="T43" fmla="*/ 193 h 585"/>
                <a:gd name="T44" fmla="*/ 289 w 316"/>
                <a:gd name="T45" fmla="*/ 139 h 585"/>
                <a:gd name="T46" fmla="*/ 239 w 316"/>
                <a:gd name="T47" fmla="*/ 0 h 585"/>
                <a:gd name="T48" fmla="*/ 219 w 316"/>
                <a:gd name="T49" fmla="*/ 6 h 585"/>
                <a:gd name="T50" fmla="*/ 209 w 316"/>
                <a:gd name="T51" fmla="*/ 1 h 585"/>
                <a:gd name="T52" fmla="*/ 203 w 316"/>
                <a:gd name="T53" fmla="*/ 27 h 585"/>
                <a:gd name="T54" fmla="*/ 193 w 316"/>
                <a:gd name="T55" fmla="*/ 60 h 585"/>
                <a:gd name="T56" fmla="*/ 193 w 316"/>
                <a:gd name="T57" fmla="*/ 72 h 585"/>
                <a:gd name="T58" fmla="*/ 150 w 316"/>
                <a:gd name="T59" fmla="*/ 93 h 585"/>
                <a:gd name="T60" fmla="*/ 132 w 316"/>
                <a:gd name="T61" fmla="*/ 104 h 585"/>
                <a:gd name="T62" fmla="*/ 110 w 316"/>
                <a:gd name="T63" fmla="*/ 69 h 585"/>
                <a:gd name="T64" fmla="*/ 94 w 316"/>
                <a:gd name="T65" fmla="*/ 80 h 585"/>
                <a:gd name="T66" fmla="*/ 44 w 316"/>
                <a:gd name="T67" fmla="*/ 112 h 585"/>
                <a:gd name="T68" fmla="*/ 20 w 316"/>
                <a:gd name="T69" fmla="*/ 134 h 585"/>
                <a:gd name="T70" fmla="*/ 17 w 316"/>
                <a:gd name="T71" fmla="*/ 146 h 585"/>
                <a:gd name="T72" fmla="*/ 1 w 316"/>
                <a:gd name="T73" fmla="*/ 166 h 585"/>
                <a:gd name="T74" fmla="*/ 1 w 316"/>
                <a:gd name="T75" fmla="*/ 177 h 585"/>
                <a:gd name="T76" fmla="*/ 20 w 316"/>
                <a:gd name="T77" fmla="*/ 178 h 585"/>
                <a:gd name="T78" fmla="*/ 22 w 316"/>
                <a:gd name="T79" fmla="*/ 195 h 585"/>
                <a:gd name="T80" fmla="*/ 41 w 316"/>
                <a:gd name="T81" fmla="*/ 203 h 585"/>
                <a:gd name="T82" fmla="*/ 41 w 316"/>
                <a:gd name="T83" fmla="*/ 203 h 585"/>
                <a:gd name="T84" fmla="*/ 63 w 316"/>
                <a:gd name="T85" fmla="*/ 221 h 585"/>
                <a:gd name="T86" fmla="*/ 63 w 316"/>
                <a:gd name="T87" fmla="*/ 221 h 585"/>
                <a:gd name="T88" fmla="*/ 89 w 316"/>
                <a:gd name="T89" fmla="*/ 239 h 585"/>
                <a:gd name="T90" fmla="*/ 105 w 316"/>
                <a:gd name="T91" fmla="*/ 263 h 585"/>
                <a:gd name="T92" fmla="*/ 113 w 316"/>
                <a:gd name="T93" fmla="*/ 259 h 585"/>
                <a:gd name="T94" fmla="*/ 122 w 316"/>
                <a:gd name="T95" fmla="*/ 267 h 585"/>
                <a:gd name="T96" fmla="*/ 133 w 316"/>
                <a:gd name="T97" fmla="*/ 259 h 585"/>
                <a:gd name="T98" fmla="*/ 96 w 316"/>
                <a:gd name="T99" fmla="*/ 226 h 585"/>
                <a:gd name="T100" fmla="*/ 126 w 316"/>
                <a:gd name="T101" fmla="*/ 184 h 585"/>
                <a:gd name="T102" fmla="*/ 167 w 316"/>
                <a:gd name="T103" fmla="*/ 261 h 585"/>
                <a:gd name="T104" fmla="*/ 191 w 316"/>
                <a:gd name="T105" fmla="*/ 369 h 585"/>
                <a:gd name="T106" fmla="*/ 214 w 316"/>
                <a:gd name="T107" fmla="*/ 435 h 585"/>
                <a:gd name="T108" fmla="*/ 228 w 316"/>
                <a:gd name="T109" fmla="*/ 510 h 585"/>
                <a:gd name="T110" fmla="*/ 270 w 316"/>
                <a:gd name="T111" fmla="*/ 585 h 585"/>
                <a:gd name="T112" fmla="*/ 270 w 316"/>
                <a:gd name="T113" fmla="*/ 585 h 585"/>
                <a:gd name="T114" fmla="*/ 277 w 316"/>
                <a:gd name="T115" fmla="*/ 58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6" h="585">
                  <a:moveTo>
                    <a:pt x="277" y="582"/>
                  </a:moveTo>
                  <a:cubicBezTo>
                    <a:pt x="286" y="574"/>
                    <a:pt x="303" y="557"/>
                    <a:pt x="303" y="544"/>
                  </a:cubicBezTo>
                  <a:cubicBezTo>
                    <a:pt x="303" y="521"/>
                    <a:pt x="290" y="513"/>
                    <a:pt x="290" y="494"/>
                  </a:cubicBezTo>
                  <a:cubicBezTo>
                    <a:pt x="290" y="486"/>
                    <a:pt x="297" y="480"/>
                    <a:pt x="297" y="470"/>
                  </a:cubicBezTo>
                  <a:cubicBezTo>
                    <a:pt x="297" y="455"/>
                    <a:pt x="278" y="441"/>
                    <a:pt x="278" y="423"/>
                  </a:cubicBezTo>
                  <a:cubicBezTo>
                    <a:pt x="278" y="412"/>
                    <a:pt x="293" y="408"/>
                    <a:pt x="300" y="402"/>
                  </a:cubicBezTo>
                  <a:cubicBezTo>
                    <a:pt x="309" y="396"/>
                    <a:pt x="311" y="384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7" y="582"/>
                    <a:pt x="277" y="582"/>
                    <a:pt x="277" y="58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6919660" y="2106725"/>
              <a:ext cx="1900812" cy="3142451"/>
              <a:chOff x="6919660" y="2106725"/>
              <a:chExt cx="1900812" cy="3142451"/>
            </a:xfrm>
            <a:grpFill/>
          </p:grpSpPr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6919660" y="2764481"/>
                <a:ext cx="1157819" cy="1964742"/>
              </a:xfrm>
              <a:custGeom>
                <a:avLst/>
                <a:gdLst>
                  <a:gd name="T0" fmla="*/ 246 w 503"/>
                  <a:gd name="T1" fmla="*/ 761 h 853"/>
                  <a:gd name="T2" fmla="*/ 247 w 503"/>
                  <a:gd name="T3" fmla="*/ 761 h 853"/>
                  <a:gd name="T4" fmla="*/ 203 w 503"/>
                  <a:gd name="T5" fmla="*/ 726 h 853"/>
                  <a:gd name="T6" fmla="*/ 180 w 503"/>
                  <a:gd name="T7" fmla="*/ 695 h 853"/>
                  <a:gd name="T8" fmla="*/ 178 w 503"/>
                  <a:gd name="T9" fmla="*/ 665 h 853"/>
                  <a:gd name="T10" fmla="*/ 196 w 503"/>
                  <a:gd name="T11" fmla="*/ 629 h 853"/>
                  <a:gd name="T12" fmla="*/ 193 w 503"/>
                  <a:gd name="T13" fmla="*/ 591 h 853"/>
                  <a:gd name="T14" fmla="*/ 198 w 503"/>
                  <a:gd name="T15" fmla="*/ 583 h 853"/>
                  <a:gd name="T16" fmla="*/ 218 w 503"/>
                  <a:gd name="T17" fmla="*/ 583 h 853"/>
                  <a:gd name="T18" fmla="*/ 207 w 503"/>
                  <a:gd name="T19" fmla="*/ 528 h 853"/>
                  <a:gd name="T20" fmla="*/ 176 w 503"/>
                  <a:gd name="T21" fmla="*/ 551 h 853"/>
                  <a:gd name="T22" fmla="*/ 153 w 503"/>
                  <a:gd name="T23" fmla="*/ 583 h 853"/>
                  <a:gd name="T24" fmla="*/ 116 w 503"/>
                  <a:gd name="T25" fmla="*/ 577 h 853"/>
                  <a:gd name="T26" fmla="*/ 89 w 503"/>
                  <a:gd name="T27" fmla="*/ 574 h 853"/>
                  <a:gd name="T28" fmla="*/ 92 w 503"/>
                  <a:gd name="T29" fmla="*/ 540 h 853"/>
                  <a:gd name="T30" fmla="*/ 107 w 503"/>
                  <a:gd name="T31" fmla="*/ 492 h 853"/>
                  <a:gd name="T32" fmla="*/ 62 w 503"/>
                  <a:gd name="T33" fmla="*/ 500 h 853"/>
                  <a:gd name="T34" fmla="*/ 53 w 503"/>
                  <a:gd name="T35" fmla="*/ 500 h 853"/>
                  <a:gd name="T36" fmla="*/ 49 w 503"/>
                  <a:gd name="T37" fmla="*/ 451 h 853"/>
                  <a:gd name="T38" fmla="*/ 26 w 503"/>
                  <a:gd name="T39" fmla="*/ 417 h 853"/>
                  <a:gd name="T40" fmla="*/ 26 w 503"/>
                  <a:gd name="T41" fmla="*/ 399 h 853"/>
                  <a:gd name="T42" fmla="*/ 0 w 503"/>
                  <a:gd name="T43" fmla="*/ 388 h 853"/>
                  <a:gd name="T44" fmla="*/ 6 w 503"/>
                  <a:gd name="T45" fmla="*/ 337 h 853"/>
                  <a:gd name="T46" fmla="*/ 69 w 503"/>
                  <a:gd name="T47" fmla="*/ 264 h 853"/>
                  <a:gd name="T48" fmla="*/ 89 w 503"/>
                  <a:gd name="T49" fmla="*/ 222 h 853"/>
                  <a:gd name="T50" fmla="*/ 49 w 503"/>
                  <a:gd name="T51" fmla="*/ 152 h 853"/>
                  <a:gd name="T52" fmla="*/ 43 w 503"/>
                  <a:gd name="T53" fmla="*/ 77 h 853"/>
                  <a:gd name="T54" fmla="*/ 78 w 503"/>
                  <a:gd name="T55" fmla="*/ 66 h 853"/>
                  <a:gd name="T56" fmla="*/ 123 w 503"/>
                  <a:gd name="T57" fmla="*/ 41 h 853"/>
                  <a:gd name="T58" fmla="*/ 138 w 503"/>
                  <a:gd name="T59" fmla="*/ 18 h 853"/>
                  <a:gd name="T60" fmla="*/ 203 w 503"/>
                  <a:gd name="T61" fmla="*/ 38 h 853"/>
                  <a:gd name="T62" fmla="*/ 210 w 503"/>
                  <a:gd name="T63" fmla="*/ 67 h 853"/>
                  <a:gd name="T64" fmla="*/ 237 w 503"/>
                  <a:gd name="T65" fmla="*/ 61 h 853"/>
                  <a:gd name="T66" fmla="*/ 263 w 503"/>
                  <a:gd name="T67" fmla="*/ 77 h 853"/>
                  <a:gd name="T68" fmla="*/ 219 w 503"/>
                  <a:gd name="T69" fmla="*/ 123 h 853"/>
                  <a:gd name="T70" fmla="*/ 187 w 503"/>
                  <a:gd name="T71" fmla="*/ 288 h 853"/>
                  <a:gd name="T72" fmla="*/ 187 w 503"/>
                  <a:gd name="T73" fmla="*/ 467 h 853"/>
                  <a:gd name="T74" fmla="*/ 245 w 503"/>
                  <a:gd name="T75" fmla="*/ 452 h 853"/>
                  <a:gd name="T76" fmla="*/ 274 w 503"/>
                  <a:gd name="T77" fmla="*/ 419 h 853"/>
                  <a:gd name="T78" fmla="*/ 365 w 503"/>
                  <a:gd name="T79" fmla="*/ 432 h 853"/>
                  <a:gd name="T80" fmla="*/ 492 w 503"/>
                  <a:gd name="T81" fmla="*/ 613 h 853"/>
                  <a:gd name="T82" fmla="*/ 485 w 503"/>
                  <a:gd name="T83" fmla="*/ 694 h 853"/>
                  <a:gd name="T84" fmla="*/ 454 w 503"/>
                  <a:gd name="T85" fmla="*/ 663 h 853"/>
                  <a:gd name="T86" fmla="*/ 433 w 503"/>
                  <a:gd name="T87" fmla="*/ 693 h 853"/>
                  <a:gd name="T88" fmla="*/ 455 w 503"/>
                  <a:gd name="T89" fmla="*/ 703 h 853"/>
                  <a:gd name="T90" fmla="*/ 470 w 503"/>
                  <a:gd name="T91" fmla="*/ 703 h 853"/>
                  <a:gd name="T92" fmla="*/ 470 w 503"/>
                  <a:gd name="T93" fmla="*/ 722 h 853"/>
                  <a:gd name="T94" fmla="*/ 461 w 503"/>
                  <a:gd name="T95" fmla="*/ 754 h 853"/>
                  <a:gd name="T96" fmla="*/ 394 w 503"/>
                  <a:gd name="T97" fmla="*/ 799 h 853"/>
                  <a:gd name="T98" fmla="*/ 385 w 503"/>
                  <a:gd name="T99" fmla="*/ 823 h 853"/>
                  <a:gd name="T100" fmla="*/ 385 w 503"/>
                  <a:gd name="T101" fmla="*/ 822 h 853"/>
                  <a:gd name="T102" fmla="*/ 380 w 503"/>
                  <a:gd name="T103" fmla="*/ 762 h 853"/>
                  <a:gd name="T104" fmla="*/ 351 w 503"/>
                  <a:gd name="T105" fmla="*/ 738 h 853"/>
                  <a:gd name="T106" fmla="*/ 257 w 503"/>
                  <a:gd name="T107" fmla="*/ 831 h 853"/>
                  <a:gd name="T108" fmla="*/ 239 w 503"/>
                  <a:gd name="T109" fmla="*/ 781 h 853"/>
                  <a:gd name="T110" fmla="*/ 246 w 503"/>
                  <a:gd name="T111" fmla="*/ 761 h 853"/>
                  <a:gd name="T112" fmla="*/ 246 w 503"/>
                  <a:gd name="T113" fmla="*/ 762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3" h="853">
                    <a:moveTo>
                      <a:pt x="246" y="761"/>
                    </a:move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28" y="761"/>
                      <a:pt x="229" y="726"/>
                      <a:pt x="210" y="726"/>
                    </a:cubicBezTo>
                    <a:cubicBezTo>
                      <a:pt x="207" y="726"/>
                      <a:pt x="208" y="726"/>
                      <a:pt x="203" y="726"/>
                    </a:cubicBezTo>
                    <a:cubicBezTo>
                      <a:pt x="198" y="726"/>
                      <a:pt x="197" y="721"/>
                      <a:pt x="196" y="717"/>
                    </a:cubicBezTo>
                    <a:cubicBezTo>
                      <a:pt x="182" y="721"/>
                      <a:pt x="180" y="709"/>
                      <a:pt x="180" y="695"/>
                    </a:cubicBezTo>
                    <a:cubicBezTo>
                      <a:pt x="180" y="686"/>
                      <a:pt x="185" y="681"/>
                      <a:pt x="187" y="674"/>
                    </a:cubicBezTo>
                    <a:cubicBezTo>
                      <a:pt x="183" y="673"/>
                      <a:pt x="178" y="671"/>
                      <a:pt x="178" y="665"/>
                    </a:cubicBezTo>
                    <a:cubicBezTo>
                      <a:pt x="178" y="657"/>
                      <a:pt x="194" y="649"/>
                      <a:pt x="196" y="636"/>
                    </a:cubicBezTo>
                    <a:cubicBezTo>
                      <a:pt x="196" y="635"/>
                      <a:pt x="196" y="633"/>
                      <a:pt x="196" y="629"/>
                    </a:cubicBezTo>
                    <a:cubicBezTo>
                      <a:pt x="196" y="618"/>
                      <a:pt x="208" y="615"/>
                      <a:pt x="208" y="607"/>
                    </a:cubicBezTo>
                    <a:cubicBezTo>
                      <a:pt x="208" y="597"/>
                      <a:pt x="193" y="603"/>
                      <a:pt x="193" y="591"/>
                    </a:cubicBezTo>
                    <a:cubicBezTo>
                      <a:pt x="193" y="588"/>
                      <a:pt x="196" y="585"/>
                      <a:pt x="198" y="583"/>
                    </a:cubicBezTo>
                    <a:cubicBezTo>
                      <a:pt x="198" y="583"/>
                      <a:pt x="198" y="583"/>
                      <a:pt x="19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23" y="581"/>
                      <a:pt x="233" y="580"/>
                      <a:pt x="233" y="572"/>
                    </a:cubicBezTo>
                    <a:cubicBezTo>
                      <a:pt x="233" y="563"/>
                      <a:pt x="214" y="528"/>
                      <a:pt x="207" y="528"/>
                    </a:cubicBezTo>
                    <a:cubicBezTo>
                      <a:pt x="198" y="528"/>
                      <a:pt x="196" y="538"/>
                      <a:pt x="191" y="542"/>
                    </a:cubicBezTo>
                    <a:cubicBezTo>
                      <a:pt x="186" y="546"/>
                      <a:pt x="180" y="545"/>
                      <a:pt x="176" y="551"/>
                    </a:cubicBezTo>
                    <a:cubicBezTo>
                      <a:pt x="171" y="558"/>
                      <a:pt x="172" y="570"/>
                      <a:pt x="165" y="576"/>
                    </a:cubicBezTo>
                    <a:cubicBezTo>
                      <a:pt x="161" y="579"/>
                      <a:pt x="156" y="579"/>
                      <a:pt x="153" y="583"/>
                    </a:cubicBezTo>
                    <a:cubicBezTo>
                      <a:pt x="149" y="586"/>
                      <a:pt x="149" y="592"/>
                      <a:pt x="143" y="592"/>
                    </a:cubicBezTo>
                    <a:cubicBezTo>
                      <a:pt x="128" y="592"/>
                      <a:pt x="130" y="577"/>
                      <a:pt x="116" y="577"/>
                    </a:cubicBezTo>
                    <a:cubicBezTo>
                      <a:pt x="110" y="577"/>
                      <a:pt x="108" y="583"/>
                      <a:pt x="101" y="583"/>
                    </a:cubicBezTo>
                    <a:cubicBezTo>
                      <a:pt x="95" y="583"/>
                      <a:pt x="89" y="580"/>
                      <a:pt x="89" y="574"/>
                    </a:cubicBezTo>
                    <a:cubicBezTo>
                      <a:pt x="89" y="565"/>
                      <a:pt x="97" y="561"/>
                      <a:pt x="97" y="553"/>
                    </a:cubicBezTo>
                    <a:cubicBezTo>
                      <a:pt x="97" y="548"/>
                      <a:pt x="92" y="546"/>
                      <a:pt x="92" y="540"/>
                    </a:cubicBezTo>
                    <a:cubicBezTo>
                      <a:pt x="92" y="537"/>
                      <a:pt x="97" y="535"/>
                      <a:pt x="98" y="532"/>
                    </a:cubicBezTo>
                    <a:cubicBezTo>
                      <a:pt x="102" y="519"/>
                      <a:pt x="107" y="506"/>
                      <a:pt x="107" y="492"/>
                    </a:cubicBezTo>
                    <a:cubicBezTo>
                      <a:pt x="107" y="483"/>
                      <a:pt x="105" y="479"/>
                      <a:pt x="94" y="479"/>
                    </a:cubicBezTo>
                    <a:cubicBezTo>
                      <a:pt x="78" y="479"/>
                      <a:pt x="70" y="490"/>
                      <a:pt x="62" y="500"/>
                    </a:cubicBezTo>
                    <a:cubicBezTo>
                      <a:pt x="62" y="500"/>
                      <a:pt x="62" y="500"/>
                      <a:pt x="62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49" y="481"/>
                      <a:pt x="49" y="464"/>
                      <a:pt x="49" y="451"/>
                    </a:cubicBezTo>
                    <a:cubicBezTo>
                      <a:pt x="49" y="433"/>
                      <a:pt x="20" y="439"/>
                      <a:pt x="20" y="428"/>
                    </a:cubicBezTo>
                    <a:cubicBezTo>
                      <a:pt x="20" y="423"/>
                      <a:pt x="23" y="421"/>
                      <a:pt x="26" y="417"/>
                    </a:cubicBezTo>
                    <a:cubicBezTo>
                      <a:pt x="26" y="417"/>
                      <a:pt x="26" y="417"/>
                      <a:pt x="26" y="417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11" y="396"/>
                      <a:pt x="7" y="398"/>
                      <a:pt x="0" y="388"/>
                    </a:cubicBezTo>
                    <a:cubicBezTo>
                      <a:pt x="4" y="384"/>
                      <a:pt x="12" y="380"/>
                      <a:pt x="12" y="373"/>
                    </a:cubicBezTo>
                    <a:cubicBezTo>
                      <a:pt x="12" y="361"/>
                      <a:pt x="6" y="351"/>
                      <a:pt x="6" y="337"/>
                    </a:cubicBezTo>
                    <a:cubicBezTo>
                      <a:pt x="6" y="293"/>
                      <a:pt x="47" y="312"/>
                      <a:pt x="47" y="275"/>
                    </a:cubicBezTo>
                    <a:cubicBezTo>
                      <a:pt x="47" y="261"/>
                      <a:pt x="60" y="267"/>
                      <a:pt x="69" y="264"/>
                    </a:cubicBezTo>
                    <a:cubicBezTo>
                      <a:pt x="82" y="259"/>
                      <a:pt x="80" y="245"/>
                      <a:pt x="80" y="233"/>
                    </a:cubicBezTo>
                    <a:cubicBezTo>
                      <a:pt x="80" y="227"/>
                      <a:pt x="89" y="227"/>
                      <a:pt x="89" y="222"/>
                    </a:cubicBezTo>
                    <a:cubicBezTo>
                      <a:pt x="89" y="192"/>
                      <a:pt x="49" y="189"/>
                      <a:pt x="49" y="160"/>
                    </a:cubicBezTo>
                    <a:cubicBezTo>
                      <a:pt x="49" y="157"/>
                      <a:pt x="51" y="154"/>
                      <a:pt x="49" y="152"/>
                    </a:cubicBezTo>
                    <a:cubicBezTo>
                      <a:pt x="53" y="142"/>
                      <a:pt x="58" y="136"/>
                      <a:pt x="58" y="125"/>
                    </a:cubicBezTo>
                    <a:cubicBezTo>
                      <a:pt x="58" y="110"/>
                      <a:pt x="43" y="86"/>
                      <a:pt x="43" y="77"/>
                    </a:cubicBezTo>
                    <a:cubicBezTo>
                      <a:pt x="43" y="68"/>
                      <a:pt x="53" y="66"/>
                      <a:pt x="60" y="66"/>
                    </a:cubicBezTo>
                    <a:cubicBezTo>
                      <a:pt x="69" y="66"/>
                      <a:pt x="73" y="66"/>
                      <a:pt x="78" y="66"/>
                    </a:cubicBezTo>
                    <a:cubicBezTo>
                      <a:pt x="79" y="66"/>
                      <a:pt x="87" y="70"/>
                      <a:pt x="95" y="67"/>
                    </a:cubicBezTo>
                    <a:cubicBezTo>
                      <a:pt x="105" y="62"/>
                      <a:pt x="103" y="41"/>
                      <a:pt x="123" y="41"/>
                    </a:cubicBezTo>
                    <a:cubicBezTo>
                      <a:pt x="133" y="41"/>
                      <a:pt x="128" y="45"/>
                      <a:pt x="135" y="41"/>
                    </a:cubicBezTo>
                    <a:cubicBezTo>
                      <a:pt x="142" y="38"/>
                      <a:pt x="135" y="24"/>
                      <a:pt x="138" y="18"/>
                    </a:cubicBezTo>
                    <a:cubicBezTo>
                      <a:pt x="143" y="14"/>
                      <a:pt x="153" y="0"/>
                      <a:pt x="158" y="0"/>
                    </a:cubicBezTo>
                    <a:cubicBezTo>
                      <a:pt x="175" y="0"/>
                      <a:pt x="203" y="19"/>
                      <a:pt x="203" y="38"/>
                    </a:cubicBezTo>
                    <a:cubicBezTo>
                      <a:pt x="203" y="43"/>
                      <a:pt x="198" y="46"/>
                      <a:pt x="198" y="52"/>
                    </a:cubicBezTo>
                    <a:cubicBezTo>
                      <a:pt x="198" y="62"/>
                      <a:pt x="202" y="67"/>
                      <a:pt x="210" y="67"/>
                    </a:cubicBezTo>
                    <a:cubicBezTo>
                      <a:pt x="220" y="67"/>
                      <a:pt x="218" y="58"/>
                      <a:pt x="225" y="58"/>
                    </a:cubicBezTo>
                    <a:cubicBezTo>
                      <a:pt x="231" y="58"/>
                      <a:pt x="233" y="61"/>
                      <a:pt x="237" y="61"/>
                    </a:cubicBezTo>
                    <a:cubicBezTo>
                      <a:pt x="244" y="61"/>
                      <a:pt x="245" y="61"/>
                      <a:pt x="249" y="61"/>
                    </a:cubicBezTo>
                    <a:cubicBezTo>
                      <a:pt x="256" y="61"/>
                      <a:pt x="255" y="74"/>
                      <a:pt x="263" y="77"/>
                    </a:cubicBezTo>
                    <a:cubicBezTo>
                      <a:pt x="255" y="84"/>
                      <a:pt x="251" y="90"/>
                      <a:pt x="258" y="101"/>
                    </a:cubicBezTo>
                    <a:cubicBezTo>
                      <a:pt x="236" y="99"/>
                      <a:pt x="219" y="123"/>
                      <a:pt x="219" y="123"/>
                    </a:cubicBezTo>
                    <a:cubicBezTo>
                      <a:pt x="209" y="150"/>
                      <a:pt x="187" y="138"/>
                      <a:pt x="187" y="171"/>
                    </a:cubicBezTo>
                    <a:cubicBezTo>
                      <a:pt x="187" y="218"/>
                      <a:pt x="201" y="257"/>
                      <a:pt x="187" y="288"/>
                    </a:cubicBezTo>
                    <a:cubicBezTo>
                      <a:pt x="185" y="292"/>
                      <a:pt x="194" y="324"/>
                      <a:pt x="191" y="372"/>
                    </a:cubicBezTo>
                    <a:cubicBezTo>
                      <a:pt x="188" y="412"/>
                      <a:pt x="158" y="470"/>
                      <a:pt x="187" y="467"/>
                    </a:cubicBezTo>
                    <a:cubicBezTo>
                      <a:pt x="241" y="416"/>
                      <a:pt x="228" y="468"/>
                      <a:pt x="242" y="481"/>
                    </a:cubicBezTo>
                    <a:cubicBezTo>
                      <a:pt x="250" y="475"/>
                      <a:pt x="240" y="459"/>
                      <a:pt x="245" y="452"/>
                    </a:cubicBezTo>
                    <a:cubicBezTo>
                      <a:pt x="246" y="432"/>
                      <a:pt x="256" y="499"/>
                      <a:pt x="278" y="464"/>
                    </a:cubicBezTo>
                    <a:cubicBezTo>
                      <a:pt x="292" y="457"/>
                      <a:pt x="274" y="446"/>
                      <a:pt x="274" y="419"/>
                    </a:cubicBezTo>
                    <a:cubicBezTo>
                      <a:pt x="308" y="382"/>
                      <a:pt x="326" y="410"/>
                      <a:pt x="338" y="410"/>
                    </a:cubicBezTo>
                    <a:cubicBezTo>
                      <a:pt x="404" y="401"/>
                      <a:pt x="342" y="431"/>
                      <a:pt x="365" y="432"/>
                    </a:cubicBezTo>
                    <a:cubicBezTo>
                      <a:pt x="402" y="438"/>
                      <a:pt x="408" y="481"/>
                      <a:pt x="422" y="511"/>
                    </a:cubicBezTo>
                    <a:cubicBezTo>
                      <a:pt x="440" y="549"/>
                      <a:pt x="475" y="572"/>
                      <a:pt x="492" y="613"/>
                    </a:cubicBezTo>
                    <a:cubicBezTo>
                      <a:pt x="503" y="638"/>
                      <a:pt x="488" y="650"/>
                      <a:pt x="496" y="690"/>
                    </a:cubicBezTo>
                    <a:cubicBezTo>
                      <a:pt x="491" y="692"/>
                      <a:pt x="488" y="694"/>
                      <a:pt x="485" y="694"/>
                    </a:cubicBezTo>
                    <a:cubicBezTo>
                      <a:pt x="479" y="694"/>
                      <a:pt x="482" y="681"/>
                      <a:pt x="480" y="677"/>
                    </a:cubicBezTo>
                    <a:cubicBezTo>
                      <a:pt x="480" y="674"/>
                      <a:pt x="456" y="663"/>
                      <a:pt x="454" y="663"/>
                    </a:cubicBezTo>
                    <a:cubicBezTo>
                      <a:pt x="454" y="663"/>
                      <a:pt x="454" y="663"/>
                      <a:pt x="454" y="66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53" y="703"/>
                      <a:pt x="455" y="703"/>
                    </a:cubicBezTo>
                    <a:cubicBezTo>
                      <a:pt x="464" y="703"/>
                      <a:pt x="463" y="699"/>
                      <a:pt x="470" y="703"/>
                    </a:cubicBezTo>
                    <a:cubicBezTo>
                      <a:pt x="470" y="703"/>
                      <a:pt x="470" y="703"/>
                      <a:pt x="470" y="703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66" y="730"/>
                      <a:pt x="453" y="732"/>
                      <a:pt x="453" y="737"/>
                    </a:cubicBezTo>
                    <a:cubicBezTo>
                      <a:pt x="453" y="743"/>
                      <a:pt x="461" y="748"/>
                      <a:pt x="461" y="754"/>
                    </a:cubicBezTo>
                    <a:cubicBezTo>
                      <a:pt x="461" y="778"/>
                      <a:pt x="428" y="779"/>
                      <a:pt x="408" y="779"/>
                    </a:cubicBezTo>
                    <a:cubicBezTo>
                      <a:pt x="402" y="779"/>
                      <a:pt x="394" y="793"/>
                      <a:pt x="394" y="799"/>
                    </a:cubicBezTo>
                    <a:cubicBezTo>
                      <a:pt x="394" y="807"/>
                      <a:pt x="399" y="810"/>
                      <a:pt x="399" y="816"/>
                    </a:cubicBezTo>
                    <a:cubicBezTo>
                      <a:pt x="399" y="823"/>
                      <a:pt x="391" y="823"/>
                      <a:pt x="385" y="823"/>
                    </a:cubicBezTo>
                    <a:cubicBezTo>
                      <a:pt x="385" y="823"/>
                      <a:pt x="385" y="823"/>
                      <a:pt x="385" y="823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79" y="804"/>
                      <a:pt x="375" y="785"/>
                      <a:pt x="380" y="762"/>
                    </a:cubicBezTo>
                    <a:cubicBezTo>
                      <a:pt x="367" y="761"/>
                      <a:pt x="364" y="749"/>
                      <a:pt x="358" y="743"/>
                    </a:cubicBezTo>
                    <a:cubicBezTo>
                      <a:pt x="357" y="741"/>
                      <a:pt x="354" y="738"/>
                      <a:pt x="351" y="738"/>
                    </a:cubicBezTo>
                    <a:cubicBezTo>
                      <a:pt x="337" y="749"/>
                      <a:pt x="331" y="775"/>
                      <a:pt x="320" y="795"/>
                    </a:cubicBezTo>
                    <a:cubicBezTo>
                      <a:pt x="303" y="827"/>
                      <a:pt x="268" y="853"/>
                      <a:pt x="257" y="831"/>
                    </a:cubicBezTo>
                    <a:cubicBezTo>
                      <a:pt x="244" y="806"/>
                      <a:pt x="249" y="801"/>
                      <a:pt x="233" y="799"/>
                    </a:cubicBezTo>
                    <a:cubicBezTo>
                      <a:pt x="237" y="793"/>
                      <a:pt x="239" y="789"/>
                      <a:pt x="239" y="781"/>
                    </a:cubicBezTo>
                    <a:cubicBezTo>
                      <a:pt x="239" y="778"/>
                      <a:pt x="239" y="779"/>
                      <a:pt x="239" y="775"/>
                    </a:cubicBezTo>
                    <a:cubicBezTo>
                      <a:pt x="239" y="767"/>
                      <a:pt x="245" y="769"/>
                      <a:pt x="246" y="761"/>
                    </a:cubicBez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6" y="762"/>
                      <a:pt x="246" y="762"/>
                      <a:pt x="246" y="762"/>
                    </a:cubicBezTo>
                    <a:cubicBezTo>
                      <a:pt x="246" y="761"/>
                      <a:pt x="246" y="761"/>
                      <a:pt x="246" y="761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8702559" y="4176595"/>
                <a:ext cx="48301" cy="136381"/>
              </a:xfrm>
              <a:custGeom>
                <a:avLst/>
                <a:gdLst>
                  <a:gd name="T0" fmla="*/ 0 w 21"/>
                  <a:gd name="T1" fmla="*/ 22 h 59"/>
                  <a:gd name="T2" fmla="*/ 3 w 21"/>
                  <a:gd name="T3" fmla="*/ 31 h 59"/>
                  <a:gd name="T4" fmla="*/ 21 w 21"/>
                  <a:gd name="T5" fmla="*/ 59 h 59"/>
                  <a:gd name="T6" fmla="*/ 21 w 21"/>
                  <a:gd name="T7" fmla="*/ 59 h 59"/>
                  <a:gd name="T8" fmla="*/ 21 w 21"/>
                  <a:gd name="T9" fmla="*/ 55 h 59"/>
                  <a:gd name="T10" fmla="*/ 21 w 21"/>
                  <a:gd name="T11" fmla="*/ 55 h 59"/>
                  <a:gd name="T12" fmla="*/ 14 w 21"/>
                  <a:gd name="T13" fmla="*/ 41 h 59"/>
                  <a:gd name="T14" fmla="*/ 14 w 21"/>
                  <a:gd name="T15" fmla="*/ 23 h 59"/>
                  <a:gd name="T16" fmla="*/ 19 w 21"/>
                  <a:gd name="T17" fmla="*/ 9 h 59"/>
                  <a:gd name="T18" fmla="*/ 19 w 21"/>
                  <a:gd name="T19" fmla="*/ 9 h 59"/>
                  <a:gd name="T20" fmla="*/ 19 w 21"/>
                  <a:gd name="T21" fmla="*/ 0 h 59"/>
                  <a:gd name="T22" fmla="*/ 19 w 21"/>
                  <a:gd name="T23" fmla="*/ 0 h 59"/>
                  <a:gd name="T24" fmla="*/ 0 w 21"/>
                  <a:gd name="T25" fmla="*/ 22 h 59"/>
                  <a:gd name="T26" fmla="*/ 0 w 21"/>
                  <a:gd name="T27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59">
                    <a:moveTo>
                      <a:pt x="0" y="22"/>
                    </a:moveTo>
                    <a:cubicBezTo>
                      <a:pt x="0" y="27"/>
                      <a:pt x="1" y="28"/>
                      <a:pt x="3" y="31"/>
                    </a:cubicBezTo>
                    <a:cubicBezTo>
                      <a:pt x="6" y="43"/>
                      <a:pt x="5" y="59"/>
                      <a:pt x="21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9" y="53"/>
                      <a:pt x="14" y="45"/>
                      <a:pt x="14" y="41"/>
                    </a:cubicBezTo>
                    <a:cubicBezTo>
                      <a:pt x="14" y="32"/>
                      <a:pt x="14" y="32"/>
                      <a:pt x="14" y="23"/>
                    </a:cubicBezTo>
                    <a:cubicBezTo>
                      <a:pt x="14" y="20"/>
                      <a:pt x="17" y="11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2"/>
                      <a:pt x="0" y="10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8730972" y="3960657"/>
                <a:ext cx="49722" cy="204572"/>
              </a:xfrm>
              <a:custGeom>
                <a:avLst/>
                <a:gdLst>
                  <a:gd name="T0" fmla="*/ 3 w 22"/>
                  <a:gd name="T1" fmla="*/ 57 h 89"/>
                  <a:gd name="T2" fmla="*/ 3 w 22"/>
                  <a:gd name="T3" fmla="*/ 37 h 89"/>
                  <a:gd name="T4" fmla="*/ 0 w 22"/>
                  <a:gd name="T5" fmla="*/ 26 h 89"/>
                  <a:gd name="T6" fmla="*/ 0 w 22"/>
                  <a:gd name="T7" fmla="*/ 23 h 89"/>
                  <a:gd name="T8" fmla="*/ 18 w 22"/>
                  <a:gd name="T9" fmla="*/ 0 h 89"/>
                  <a:gd name="T10" fmla="*/ 22 w 22"/>
                  <a:gd name="T11" fmla="*/ 8 h 89"/>
                  <a:gd name="T12" fmla="*/ 18 w 22"/>
                  <a:gd name="T13" fmla="*/ 25 h 89"/>
                  <a:gd name="T14" fmla="*/ 20 w 22"/>
                  <a:gd name="T15" fmla="*/ 44 h 89"/>
                  <a:gd name="T16" fmla="*/ 13 w 22"/>
                  <a:gd name="T17" fmla="*/ 56 h 89"/>
                  <a:gd name="T18" fmla="*/ 18 w 22"/>
                  <a:gd name="T19" fmla="*/ 73 h 89"/>
                  <a:gd name="T20" fmla="*/ 14 w 22"/>
                  <a:gd name="T21" fmla="*/ 89 h 89"/>
                  <a:gd name="T22" fmla="*/ 10 w 22"/>
                  <a:gd name="T23" fmla="*/ 75 h 89"/>
                  <a:gd name="T24" fmla="*/ 5 w 22"/>
                  <a:gd name="T25" fmla="*/ 72 h 89"/>
                  <a:gd name="T26" fmla="*/ 3 w 22"/>
                  <a:gd name="T27" fmla="*/ 57 h 89"/>
                  <a:gd name="T28" fmla="*/ 3 w 22"/>
                  <a:gd name="T29" fmla="*/ 5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89">
                    <a:moveTo>
                      <a:pt x="3" y="57"/>
                    </a:moveTo>
                    <a:cubicBezTo>
                      <a:pt x="3" y="50"/>
                      <a:pt x="3" y="42"/>
                      <a:pt x="3" y="37"/>
                    </a:cubicBezTo>
                    <a:cubicBezTo>
                      <a:pt x="3" y="34"/>
                      <a:pt x="0" y="31"/>
                      <a:pt x="0" y="26"/>
                    </a:cubicBezTo>
                    <a:cubicBezTo>
                      <a:pt x="0" y="25"/>
                      <a:pt x="0" y="24"/>
                      <a:pt x="0" y="23"/>
                    </a:cubicBezTo>
                    <a:cubicBezTo>
                      <a:pt x="15" y="23"/>
                      <a:pt x="8" y="0"/>
                      <a:pt x="18" y="0"/>
                    </a:cubicBezTo>
                    <a:cubicBezTo>
                      <a:pt x="20" y="0"/>
                      <a:pt x="22" y="5"/>
                      <a:pt x="22" y="8"/>
                    </a:cubicBezTo>
                    <a:cubicBezTo>
                      <a:pt x="22" y="16"/>
                      <a:pt x="18" y="18"/>
                      <a:pt x="18" y="25"/>
                    </a:cubicBezTo>
                    <a:cubicBezTo>
                      <a:pt x="18" y="34"/>
                      <a:pt x="20" y="36"/>
                      <a:pt x="20" y="44"/>
                    </a:cubicBezTo>
                    <a:cubicBezTo>
                      <a:pt x="20" y="50"/>
                      <a:pt x="13" y="51"/>
                      <a:pt x="13" y="56"/>
                    </a:cubicBezTo>
                    <a:cubicBezTo>
                      <a:pt x="13" y="62"/>
                      <a:pt x="18" y="67"/>
                      <a:pt x="18" y="73"/>
                    </a:cubicBezTo>
                    <a:cubicBezTo>
                      <a:pt x="18" y="80"/>
                      <a:pt x="14" y="83"/>
                      <a:pt x="14" y="89"/>
                    </a:cubicBezTo>
                    <a:cubicBezTo>
                      <a:pt x="9" y="87"/>
                      <a:pt x="10" y="82"/>
                      <a:pt x="10" y="75"/>
                    </a:cubicBezTo>
                    <a:cubicBezTo>
                      <a:pt x="10" y="72"/>
                      <a:pt x="7" y="73"/>
                      <a:pt x="5" y="72"/>
                    </a:cubicBezTo>
                    <a:cubicBezTo>
                      <a:pt x="2" y="68"/>
                      <a:pt x="4" y="59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8790639" y="4203587"/>
                <a:ext cx="22730" cy="35516"/>
              </a:xfrm>
              <a:custGeom>
                <a:avLst/>
                <a:gdLst>
                  <a:gd name="T0" fmla="*/ 9 w 10"/>
                  <a:gd name="T1" fmla="*/ 4 h 15"/>
                  <a:gd name="T2" fmla="*/ 5 w 10"/>
                  <a:gd name="T3" fmla="*/ 0 h 15"/>
                  <a:gd name="T4" fmla="*/ 0 w 10"/>
                  <a:gd name="T5" fmla="*/ 11 h 15"/>
                  <a:gd name="T6" fmla="*/ 4 w 10"/>
                  <a:gd name="T7" fmla="*/ 15 h 15"/>
                  <a:gd name="T8" fmla="*/ 9 w 10"/>
                  <a:gd name="T9" fmla="*/ 4 h 15"/>
                  <a:gd name="T10" fmla="*/ 9 w 10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9" y="4"/>
                    </a:moveTo>
                    <a:cubicBezTo>
                      <a:pt x="6" y="4"/>
                      <a:pt x="6" y="0"/>
                      <a:pt x="5" y="0"/>
                    </a:cubicBezTo>
                    <a:cubicBezTo>
                      <a:pt x="1" y="0"/>
                      <a:pt x="0" y="6"/>
                      <a:pt x="0" y="11"/>
                    </a:cubicBezTo>
                    <a:cubicBezTo>
                      <a:pt x="0" y="14"/>
                      <a:pt x="3" y="14"/>
                      <a:pt x="4" y="15"/>
                    </a:cubicBezTo>
                    <a:cubicBezTo>
                      <a:pt x="5" y="13"/>
                      <a:pt x="10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8779273" y="3787340"/>
                <a:ext cx="31254" cy="122175"/>
              </a:xfrm>
              <a:custGeom>
                <a:avLst/>
                <a:gdLst>
                  <a:gd name="T0" fmla="*/ 14 w 14"/>
                  <a:gd name="T1" fmla="*/ 15 h 53"/>
                  <a:gd name="T2" fmla="*/ 14 w 14"/>
                  <a:gd name="T3" fmla="*/ 37 h 53"/>
                  <a:gd name="T4" fmla="*/ 9 w 14"/>
                  <a:gd name="T5" fmla="*/ 53 h 53"/>
                  <a:gd name="T6" fmla="*/ 0 w 14"/>
                  <a:gd name="T7" fmla="*/ 29 h 53"/>
                  <a:gd name="T8" fmla="*/ 1 w 14"/>
                  <a:gd name="T9" fmla="*/ 9 h 53"/>
                  <a:gd name="T10" fmla="*/ 14 w 14"/>
                  <a:gd name="T11" fmla="*/ 15 h 53"/>
                  <a:gd name="T12" fmla="*/ 14 w 14"/>
                  <a:gd name="T13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4" y="15"/>
                    </a:moveTo>
                    <a:cubicBezTo>
                      <a:pt x="14" y="24"/>
                      <a:pt x="14" y="34"/>
                      <a:pt x="14" y="37"/>
                    </a:cubicBezTo>
                    <a:cubicBezTo>
                      <a:pt x="14" y="39"/>
                      <a:pt x="10" y="53"/>
                      <a:pt x="9" y="53"/>
                    </a:cubicBezTo>
                    <a:cubicBezTo>
                      <a:pt x="5" y="46"/>
                      <a:pt x="0" y="40"/>
                      <a:pt x="0" y="29"/>
                    </a:cubicBezTo>
                    <a:cubicBezTo>
                      <a:pt x="0" y="21"/>
                      <a:pt x="1" y="16"/>
                      <a:pt x="1" y="9"/>
                    </a:cubicBezTo>
                    <a:cubicBezTo>
                      <a:pt x="1" y="0"/>
                      <a:pt x="14" y="7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8790639" y="3619705"/>
                <a:ext cx="29833" cy="61088"/>
              </a:xfrm>
              <a:custGeom>
                <a:avLst/>
                <a:gdLst>
                  <a:gd name="T0" fmla="*/ 6 w 13"/>
                  <a:gd name="T1" fmla="*/ 24 h 27"/>
                  <a:gd name="T2" fmla="*/ 6 w 13"/>
                  <a:gd name="T3" fmla="*/ 17 h 27"/>
                  <a:gd name="T4" fmla="*/ 6 w 13"/>
                  <a:gd name="T5" fmla="*/ 17 h 27"/>
                  <a:gd name="T6" fmla="*/ 0 w 13"/>
                  <a:gd name="T7" fmla="*/ 5 h 27"/>
                  <a:gd name="T8" fmla="*/ 4 w 13"/>
                  <a:gd name="T9" fmla="*/ 0 h 27"/>
                  <a:gd name="T10" fmla="*/ 13 w 13"/>
                  <a:gd name="T11" fmla="*/ 21 h 27"/>
                  <a:gd name="T12" fmla="*/ 10 w 13"/>
                  <a:gd name="T13" fmla="*/ 27 h 27"/>
                  <a:gd name="T14" fmla="*/ 6 w 13"/>
                  <a:gd name="T15" fmla="*/ 24 h 27"/>
                  <a:gd name="T16" fmla="*/ 6 w 13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7">
                    <a:moveTo>
                      <a:pt x="6" y="24"/>
                    </a:move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3"/>
                      <a:pt x="0" y="11"/>
                      <a:pt x="0" y="5"/>
                    </a:cubicBezTo>
                    <a:cubicBezTo>
                      <a:pt x="0" y="2"/>
                      <a:pt x="3" y="0"/>
                      <a:pt x="4" y="0"/>
                    </a:cubicBezTo>
                    <a:cubicBezTo>
                      <a:pt x="8" y="6"/>
                      <a:pt x="13" y="9"/>
                      <a:pt x="13" y="21"/>
                    </a:cubicBezTo>
                    <a:cubicBezTo>
                      <a:pt x="13" y="24"/>
                      <a:pt x="13" y="27"/>
                      <a:pt x="10" y="27"/>
                    </a:cubicBezTo>
                    <a:cubicBezTo>
                      <a:pt x="9" y="27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8787797" y="3577085"/>
                <a:ext cx="11366" cy="24151"/>
              </a:xfrm>
              <a:custGeom>
                <a:avLst/>
                <a:gdLst>
                  <a:gd name="T0" fmla="*/ 4 w 5"/>
                  <a:gd name="T1" fmla="*/ 10 h 10"/>
                  <a:gd name="T2" fmla="*/ 0 w 5"/>
                  <a:gd name="T3" fmla="*/ 7 h 10"/>
                  <a:gd name="T4" fmla="*/ 1 w 5"/>
                  <a:gd name="T5" fmla="*/ 0 h 10"/>
                  <a:gd name="T6" fmla="*/ 5 w 5"/>
                  <a:gd name="T7" fmla="*/ 3 h 10"/>
                  <a:gd name="T8" fmla="*/ 5 w 5"/>
                  <a:gd name="T9" fmla="*/ 9 h 10"/>
                  <a:gd name="T10" fmla="*/ 5 w 5"/>
                  <a:gd name="T11" fmla="*/ 9 h 10"/>
                  <a:gd name="T12" fmla="*/ 5 w 5"/>
                  <a:gd name="T13" fmla="*/ 9 h 10"/>
                  <a:gd name="T14" fmla="*/ 4 w 5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1" y="10"/>
                      <a:pt x="0" y="9"/>
                      <a:pt x="0" y="7"/>
                    </a:cubicBezTo>
                    <a:cubicBezTo>
                      <a:pt x="0" y="3"/>
                      <a:pt x="0" y="3"/>
                      <a:pt x="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5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4" y="10"/>
                      <a:pt x="4" y="10"/>
                      <a:pt x="4" y="1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8780694" y="3515999"/>
                <a:ext cx="18468" cy="19889"/>
              </a:xfrm>
              <a:custGeom>
                <a:avLst/>
                <a:gdLst>
                  <a:gd name="T0" fmla="*/ 7 w 8"/>
                  <a:gd name="T1" fmla="*/ 4 h 9"/>
                  <a:gd name="T2" fmla="*/ 0 w 8"/>
                  <a:gd name="T3" fmla="*/ 0 h 9"/>
                  <a:gd name="T4" fmla="*/ 0 w 8"/>
                  <a:gd name="T5" fmla="*/ 5 h 9"/>
                  <a:gd name="T6" fmla="*/ 3 w 8"/>
                  <a:gd name="T7" fmla="*/ 9 h 9"/>
                  <a:gd name="T8" fmla="*/ 8 w 8"/>
                  <a:gd name="T9" fmla="*/ 5 h 9"/>
                  <a:gd name="T10" fmla="*/ 7 w 8"/>
                  <a:gd name="T11" fmla="*/ 4 h 9"/>
                  <a:gd name="T12" fmla="*/ 7 w 8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9">
                    <a:moveTo>
                      <a:pt x="7" y="4"/>
                    </a:moveTo>
                    <a:cubicBezTo>
                      <a:pt x="4" y="4"/>
                      <a:pt x="3" y="0"/>
                      <a:pt x="0" y="0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2" y="9"/>
                      <a:pt x="3" y="9"/>
                    </a:cubicBezTo>
                    <a:cubicBezTo>
                      <a:pt x="4" y="9"/>
                      <a:pt x="7" y="6"/>
                      <a:pt x="8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8762226" y="3479062"/>
                <a:ext cx="17047" cy="18468"/>
              </a:xfrm>
              <a:custGeom>
                <a:avLst/>
                <a:gdLst>
                  <a:gd name="T0" fmla="*/ 4 w 7"/>
                  <a:gd name="T1" fmla="*/ 8 h 8"/>
                  <a:gd name="T2" fmla="*/ 0 w 7"/>
                  <a:gd name="T3" fmla="*/ 5 h 8"/>
                  <a:gd name="T4" fmla="*/ 0 w 7"/>
                  <a:gd name="T5" fmla="*/ 5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4 w 7"/>
                  <a:gd name="T13" fmla="*/ 8 h 8"/>
                  <a:gd name="T14" fmla="*/ 4 w 7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4" y="8"/>
                    </a:moveTo>
                    <a:cubicBezTo>
                      <a:pt x="2" y="8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7" y="5"/>
                    </a:cubicBezTo>
                    <a:cubicBezTo>
                      <a:pt x="6" y="5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8730972" y="3372514"/>
                <a:ext cx="19889" cy="29833"/>
              </a:xfrm>
              <a:custGeom>
                <a:avLst/>
                <a:gdLst>
                  <a:gd name="T0" fmla="*/ 5 w 9"/>
                  <a:gd name="T1" fmla="*/ 0 h 13"/>
                  <a:gd name="T2" fmla="*/ 0 w 9"/>
                  <a:gd name="T3" fmla="*/ 7 h 13"/>
                  <a:gd name="T4" fmla="*/ 5 w 9"/>
                  <a:gd name="T5" fmla="*/ 13 h 13"/>
                  <a:gd name="T6" fmla="*/ 9 w 9"/>
                  <a:gd name="T7" fmla="*/ 7 h 13"/>
                  <a:gd name="T8" fmla="*/ 9 w 9"/>
                  <a:gd name="T9" fmla="*/ 2 h 13"/>
                  <a:gd name="T10" fmla="*/ 5 w 9"/>
                  <a:gd name="T11" fmla="*/ 0 h 13"/>
                  <a:gd name="T12" fmla="*/ 5 w 9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0" y="0"/>
                      <a:pt x="0" y="4"/>
                      <a:pt x="0" y="7"/>
                    </a:cubicBezTo>
                    <a:cubicBezTo>
                      <a:pt x="0" y="12"/>
                      <a:pt x="3" y="13"/>
                      <a:pt x="5" y="13"/>
                    </a:cubicBezTo>
                    <a:cubicBezTo>
                      <a:pt x="8" y="13"/>
                      <a:pt x="9" y="8"/>
                      <a:pt x="9" y="7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8723868" y="3328474"/>
                <a:ext cx="15627" cy="14206"/>
              </a:xfrm>
              <a:custGeom>
                <a:avLst/>
                <a:gdLst>
                  <a:gd name="T0" fmla="*/ 7 w 7"/>
                  <a:gd name="T1" fmla="*/ 4 h 6"/>
                  <a:gd name="T2" fmla="*/ 3 w 7"/>
                  <a:gd name="T3" fmla="*/ 0 h 6"/>
                  <a:gd name="T4" fmla="*/ 3 w 7"/>
                  <a:gd name="T5" fmla="*/ 0 h 6"/>
                  <a:gd name="T6" fmla="*/ 0 w 7"/>
                  <a:gd name="T7" fmla="*/ 4 h 6"/>
                  <a:gd name="T8" fmla="*/ 6 w 7"/>
                  <a:gd name="T9" fmla="*/ 6 h 6"/>
                  <a:gd name="T10" fmla="*/ 7 w 7"/>
                  <a:gd name="T11" fmla="*/ 4 h 6"/>
                  <a:gd name="T12" fmla="*/ 7 w 7"/>
                  <a:gd name="T13" fmla="*/ 4 h 6"/>
                  <a:gd name="T14" fmla="*/ 7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7" y="4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5" y="6"/>
                      <a:pt x="6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8698297" y="3275910"/>
                <a:ext cx="36937" cy="39778"/>
              </a:xfrm>
              <a:custGeom>
                <a:avLst/>
                <a:gdLst>
                  <a:gd name="T0" fmla="*/ 16 w 16"/>
                  <a:gd name="T1" fmla="*/ 11 h 17"/>
                  <a:gd name="T2" fmla="*/ 2 w 16"/>
                  <a:gd name="T3" fmla="*/ 0 h 17"/>
                  <a:gd name="T4" fmla="*/ 0 w 16"/>
                  <a:gd name="T5" fmla="*/ 1 h 17"/>
                  <a:gd name="T6" fmla="*/ 5 w 16"/>
                  <a:gd name="T7" fmla="*/ 11 h 17"/>
                  <a:gd name="T8" fmla="*/ 11 w 16"/>
                  <a:gd name="T9" fmla="*/ 17 h 17"/>
                  <a:gd name="T10" fmla="*/ 16 w 16"/>
                  <a:gd name="T11" fmla="*/ 11 h 17"/>
                  <a:gd name="T12" fmla="*/ 16 w 16"/>
                  <a:gd name="T1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7">
                    <a:moveTo>
                      <a:pt x="16" y="11"/>
                    </a:moveTo>
                    <a:cubicBezTo>
                      <a:pt x="13" y="7"/>
                      <a:pt x="7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2" y="5"/>
                      <a:pt x="0" y="11"/>
                      <a:pt x="5" y="11"/>
                    </a:cubicBezTo>
                    <a:cubicBezTo>
                      <a:pt x="5" y="17"/>
                      <a:pt x="7" y="17"/>
                      <a:pt x="11" y="17"/>
                    </a:cubicBezTo>
                    <a:cubicBezTo>
                      <a:pt x="14" y="17"/>
                      <a:pt x="16" y="15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8654257" y="3126744"/>
                <a:ext cx="35516" cy="100865"/>
              </a:xfrm>
              <a:custGeom>
                <a:avLst/>
                <a:gdLst>
                  <a:gd name="T0" fmla="*/ 0 w 15"/>
                  <a:gd name="T1" fmla="*/ 0 h 44"/>
                  <a:gd name="T2" fmla="*/ 8 w 15"/>
                  <a:gd name="T3" fmla="*/ 2 h 44"/>
                  <a:gd name="T4" fmla="*/ 15 w 15"/>
                  <a:gd name="T5" fmla="*/ 19 h 44"/>
                  <a:gd name="T6" fmla="*/ 15 w 15"/>
                  <a:gd name="T7" fmla="*/ 39 h 44"/>
                  <a:gd name="T8" fmla="*/ 10 w 15"/>
                  <a:gd name="T9" fmla="*/ 44 h 44"/>
                  <a:gd name="T10" fmla="*/ 0 w 15"/>
                  <a:gd name="T11" fmla="*/ 33 h 44"/>
                  <a:gd name="T12" fmla="*/ 4 w 15"/>
                  <a:gd name="T13" fmla="*/ 20 h 44"/>
                  <a:gd name="T14" fmla="*/ 0 w 15"/>
                  <a:gd name="T15" fmla="*/ 8 h 44"/>
                  <a:gd name="T16" fmla="*/ 0 w 15"/>
                  <a:gd name="T17" fmla="*/ 0 h 44"/>
                  <a:gd name="T18" fmla="*/ 0 w 1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44">
                    <a:moveTo>
                      <a:pt x="0" y="0"/>
                    </a:moveTo>
                    <a:cubicBezTo>
                      <a:pt x="1" y="0"/>
                      <a:pt x="8" y="2"/>
                      <a:pt x="8" y="2"/>
                    </a:cubicBezTo>
                    <a:cubicBezTo>
                      <a:pt x="15" y="2"/>
                      <a:pt x="10" y="12"/>
                      <a:pt x="15" y="19"/>
                    </a:cubicBezTo>
                    <a:cubicBezTo>
                      <a:pt x="15" y="27"/>
                      <a:pt x="15" y="35"/>
                      <a:pt x="15" y="39"/>
                    </a:cubicBezTo>
                    <a:cubicBezTo>
                      <a:pt x="15" y="40"/>
                      <a:pt x="14" y="44"/>
                      <a:pt x="10" y="44"/>
                    </a:cubicBezTo>
                    <a:cubicBezTo>
                      <a:pt x="8" y="44"/>
                      <a:pt x="0" y="36"/>
                      <a:pt x="0" y="33"/>
                    </a:cubicBezTo>
                    <a:cubicBezTo>
                      <a:pt x="0" y="27"/>
                      <a:pt x="4" y="25"/>
                      <a:pt x="4" y="20"/>
                    </a:cubicBezTo>
                    <a:cubicBezTo>
                      <a:pt x="4" y="13"/>
                      <a:pt x="0" y="14"/>
                      <a:pt x="0" y="8"/>
                    </a:cubicBezTo>
                    <a:cubicBezTo>
                      <a:pt x="0" y="8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8652837" y="3089807"/>
                <a:ext cx="29833" cy="26992"/>
              </a:xfrm>
              <a:custGeom>
                <a:avLst/>
                <a:gdLst>
                  <a:gd name="T0" fmla="*/ 6 w 13"/>
                  <a:gd name="T1" fmla="*/ 2 h 12"/>
                  <a:gd name="T2" fmla="*/ 0 w 13"/>
                  <a:gd name="T3" fmla="*/ 0 h 12"/>
                  <a:gd name="T4" fmla="*/ 0 w 13"/>
                  <a:gd name="T5" fmla="*/ 7 h 12"/>
                  <a:gd name="T6" fmla="*/ 6 w 13"/>
                  <a:gd name="T7" fmla="*/ 12 h 12"/>
                  <a:gd name="T8" fmla="*/ 13 w 13"/>
                  <a:gd name="T9" fmla="*/ 7 h 12"/>
                  <a:gd name="T10" fmla="*/ 13 w 13"/>
                  <a:gd name="T11" fmla="*/ 7 h 12"/>
                  <a:gd name="T12" fmla="*/ 6 w 13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6" y="2"/>
                    </a:moveTo>
                    <a:cubicBezTo>
                      <a:pt x="2" y="2"/>
                      <a:pt x="2" y="1"/>
                      <a:pt x="0" y="0"/>
                    </a:cubicBezTo>
                    <a:cubicBezTo>
                      <a:pt x="0" y="3"/>
                      <a:pt x="0" y="6"/>
                      <a:pt x="0" y="7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1" y="12"/>
                      <a:pt x="12" y="11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6" y="2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8605956" y="3135267"/>
                <a:ext cx="25571" cy="22730"/>
              </a:xfrm>
              <a:custGeom>
                <a:avLst/>
                <a:gdLst>
                  <a:gd name="T0" fmla="*/ 11 w 11"/>
                  <a:gd name="T1" fmla="*/ 2 h 10"/>
                  <a:gd name="T2" fmla="*/ 5 w 11"/>
                  <a:gd name="T3" fmla="*/ 0 h 10"/>
                  <a:gd name="T4" fmla="*/ 0 w 11"/>
                  <a:gd name="T5" fmla="*/ 7 h 10"/>
                  <a:gd name="T6" fmla="*/ 8 w 11"/>
                  <a:gd name="T7" fmla="*/ 10 h 10"/>
                  <a:gd name="T8" fmla="*/ 11 w 11"/>
                  <a:gd name="T9" fmla="*/ 10 h 10"/>
                  <a:gd name="T10" fmla="*/ 11 w 11"/>
                  <a:gd name="T11" fmla="*/ 2 h 10"/>
                  <a:gd name="T12" fmla="*/ 11 w 11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11" y="2"/>
                    </a:moveTo>
                    <a:cubicBezTo>
                      <a:pt x="9" y="2"/>
                      <a:pt x="6" y="0"/>
                      <a:pt x="5" y="0"/>
                    </a:cubicBezTo>
                    <a:cubicBezTo>
                      <a:pt x="4" y="0"/>
                      <a:pt x="0" y="4"/>
                      <a:pt x="0" y="7"/>
                    </a:cubicBezTo>
                    <a:cubicBezTo>
                      <a:pt x="0" y="8"/>
                      <a:pt x="6" y="10"/>
                      <a:pt x="8" y="10"/>
                    </a:cubicBezTo>
                    <a:cubicBezTo>
                      <a:pt x="9" y="10"/>
                      <a:pt x="10" y="10"/>
                      <a:pt x="11" y="10"/>
                    </a:cubicBezTo>
                    <a:cubicBezTo>
                      <a:pt x="11" y="7"/>
                      <a:pt x="11" y="7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7722320" y="3547252"/>
                <a:ext cx="59667" cy="48301"/>
              </a:xfrm>
              <a:custGeom>
                <a:avLst/>
                <a:gdLst>
                  <a:gd name="T0" fmla="*/ 12 w 26"/>
                  <a:gd name="T1" fmla="*/ 0 h 21"/>
                  <a:gd name="T2" fmla="*/ 0 w 26"/>
                  <a:gd name="T3" fmla="*/ 15 h 21"/>
                  <a:gd name="T4" fmla="*/ 26 w 26"/>
                  <a:gd name="T5" fmla="*/ 12 h 21"/>
                  <a:gd name="T6" fmla="*/ 12 w 26"/>
                  <a:gd name="T7" fmla="*/ 0 h 21"/>
                  <a:gd name="T8" fmla="*/ 12 w 26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12" y="0"/>
                    </a:moveTo>
                    <a:cubicBezTo>
                      <a:pt x="2" y="4"/>
                      <a:pt x="0" y="4"/>
                      <a:pt x="0" y="15"/>
                    </a:cubicBezTo>
                    <a:cubicBezTo>
                      <a:pt x="15" y="17"/>
                      <a:pt x="18" y="21"/>
                      <a:pt x="26" y="12"/>
                    </a:cubicBezTo>
                    <a:cubicBezTo>
                      <a:pt x="21" y="7"/>
                      <a:pt x="15" y="6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auto">
              <a:xfrm>
                <a:off x="8137146" y="2106725"/>
                <a:ext cx="41199" cy="98025"/>
              </a:xfrm>
              <a:custGeom>
                <a:avLst/>
                <a:gdLst>
                  <a:gd name="T0" fmla="*/ 4 w 18"/>
                  <a:gd name="T1" fmla="*/ 24 h 43"/>
                  <a:gd name="T2" fmla="*/ 1 w 18"/>
                  <a:gd name="T3" fmla="*/ 10 h 43"/>
                  <a:gd name="T4" fmla="*/ 1 w 18"/>
                  <a:gd name="T5" fmla="*/ 10 h 43"/>
                  <a:gd name="T6" fmla="*/ 0 w 18"/>
                  <a:gd name="T7" fmla="*/ 5 h 43"/>
                  <a:gd name="T8" fmla="*/ 4 w 18"/>
                  <a:gd name="T9" fmla="*/ 0 h 43"/>
                  <a:gd name="T10" fmla="*/ 4 w 18"/>
                  <a:gd name="T11" fmla="*/ 0 h 43"/>
                  <a:gd name="T12" fmla="*/ 14 w 18"/>
                  <a:gd name="T13" fmla="*/ 5 h 43"/>
                  <a:gd name="T14" fmla="*/ 14 w 18"/>
                  <a:gd name="T15" fmla="*/ 5 h 43"/>
                  <a:gd name="T16" fmla="*/ 14 w 18"/>
                  <a:gd name="T17" fmla="*/ 17 h 43"/>
                  <a:gd name="T18" fmla="*/ 17 w 18"/>
                  <a:gd name="T19" fmla="*/ 43 h 43"/>
                  <a:gd name="T20" fmla="*/ 14 w 18"/>
                  <a:gd name="T21" fmla="*/ 38 h 43"/>
                  <a:gd name="T22" fmla="*/ 4 w 18"/>
                  <a:gd name="T23" fmla="*/ 24 h 43"/>
                  <a:gd name="T24" fmla="*/ 4 w 18"/>
                  <a:gd name="T2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43">
                    <a:moveTo>
                      <a:pt x="4" y="24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11"/>
                      <a:pt x="14" y="13"/>
                      <a:pt x="14" y="17"/>
                    </a:cubicBezTo>
                    <a:cubicBezTo>
                      <a:pt x="14" y="24"/>
                      <a:pt x="18" y="38"/>
                      <a:pt x="17" y="43"/>
                    </a:cubicBezTo>
                    <a:cubicBezTo>
                      <a:pt x="16" y="43"/>
                      <a:pt x="15" y="40"/>
                      <a:pt x="14" y="38"/>
                    </a:cubicBezTo>
                    <a:cubicBezTo>
                      <a:pt x="12" y="32"/>
                      <a:pt x="4" y="29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81"/>
              <p:cNvSpPr>
                <a:spLocks/>
              </p:cNvSpPr>
              <p:nvPr/>
            </p:nvSpPr>
            <p:spPr bwMode="auto">
              <a:xfrm>
                <a:off x="7726581" y="3594134"/>
                <a:ext cx="704637" cy="730208"/>
              </a:xfrm>
              <a:custGeom>
                <a:avLst/>
                <a:gdLst>
                  <a:gd name="T0" fmla="*/ 64 w 306"/>
                  <a:gd name="T1" fmla="*/ 99 h 317"/>
                  <a:gd name="T2" fmla="*/ 49 w 306"/>
                  <a:gd name="T3" fmla="*/ 75 h 317"/>
                  <a:gd name="T4" fmla="*/ 18 w 306"/>
                  <a:gd name="T5" fmla="*/ 28 h 317"/>
                  <a:gd name="T6" fmla="*/ 27 w 306"/>
                  <a:gd name="T7" fmla="*/ 0 h 317"/>
                  <a:gd name="T8" fmla="*/ 104 w 306"/>
                  <a:gd name="T9" fmla="*/ 68 h 317"/>
                  <a:gd name="T10" fmla="*/ 196 w 306"/>
                  <a:gd name="T11" fmla="*/ 124 h 317"/>
                  <a:gd name="T12" fmla="*/ 248 w 306"/>
                  <a:gd name="T13" fmla="*/ 155 h 317"/>
                  <a:gd name="T14" fmla="*/ 192 w 306"/>
                  <a:gd name="T15" fmla="*/ 153 h 317"/>
                  <a:gd name="T16" fmla="*/ 192 w 306"/>
                  <a:gd name="T17" fmla="*/ 153 h 317"/>
                  <a:gd name="T18" fmla="*/ 190 w 306"/>
                  <a:gd name="T19" fmla="*/ 180 h 317"/>
                  <a:gd name="T20" fmla="*/ 190 w 306"/>
                  <a:gd name="T21" fmla="*/ 180 h 317"/>
                  <a:gd name="T22" fmla="*/ 211 w 306"/>
                  <a:gd name="T23" fmla="*/ 218 h 317"/>
                  <a:gd name="T24" fmla="*/ 306 w 306"/>
                  <a:gd name="T25" fmla="*/ 274 h 317"/>
                  <a:gd name="T26" fmla="*/ 280 w 306"/>
                  <a:gd name="T27" fmla="*/ 264 h 317"/>
                  <a:gd name="T28" fmla="*/ 260 w 306"/>
                  <a:gd name="T29" fmla="*/ 275 h 317"/>
                  <a:gd name="T30" fmla="*/ 275 w 306"/>
                  <a:gd name="T31" fmla="*/ 317 h 317"/>
                  <a:gd name="T32" fmla="*/ 173 w 306"/>
                  <a:gd name="T33" fmla="*/ 214 h 317"/>
                  <a:gd name="T34" fmla="*/ 70 w 306"/>
                  <a:gd name="T35" fmla="*/ 99 h 317"/>
                  <a:gd name="T36" fmla="*/ 70 w 306"/>
                  <a:gd name="T37" fmla="*/ 99 h 317"/>
                  <a:gd name="T38" fmla="*/ 64 w 306"/>
                  <a:gd name="T39" fmla="*/ 99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6" h="317">
                    <a:moveTo>
                      <a:pt x="64" y="99"/>
                    </a:moveTo>
                    <a:cubicBezTo>
                      <a:pt x="56" y="89"/>
                      <a:pt x="56" y="84"/>
                      <a:pt x="49" y="75"/>
                    </a:cubicBezTo>
                    <a:cubicBezTo>
                      <a:pt x="44" y="50"/>
                      <a:pt x="0" y="28"/>
                      <a:pt x="18" y="28"/>
                    </a:cubicBezTo>
                    <a:cubicBezTo>
                      <a:pt x="45" y="29"/>
                      <a:pt x="24" y="13"/>
                      <a:pt x="27" y="0"/>
                    </a:cubicBezTo>
                    <a:cubicBezTo>
                      <a:pt x="71" y="17"/>
                      <a:pt x="72" y="33"/>
                      <a:pt x="104" y="68"/>
                    </a:cubicBezTo>
                    <a:cubicBezTo>
                      <a:pt x="126" y="92"/>
                      <a:pt x="163" y="110"/>
                      <a:pt x="196" y="124"/>
                    </a:cubicBezTo>
                    <a:cubicBezTo>
                      <a:pt x="217" y="132"/>
                      <a:pt x="217" y="141"/>
                      <a:pt x="248" y="155"/>
                    </a:cubicBezTo>
                    <a:cubicBezTo>
                      <a:pt x="226" y="162"/>
                      <a:pt x="198" y="132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203" y="191"/>
                      <a:pt x="200" y="209"/>
                      <a:pt x="211" y="218"/>
                    </a:cubicBezTo>
                    <a:cubicBezTo>
                      <a:pt x="231" y="260"/>
                      <a:pt x="292" y="233"/>
                      <a:pt x="306" y="274"/>
                    </a:cubicBezTo>
                    <a:cubicBezTo>
                      <a:pt x="292" y="270"/>
                      <a:pt x="289" y="264"/>
                      <a:pt x="280" y="264"/>
                    </a:cubicBezTo>
                    <a:cubicBezTo>
                      <a:pt x="272" y="264"/>
                      <a:pt x="267" y="269"/>
                      <a:pt x="260" y="275"/>
                    </a:cubicBezTo>
                    <a:cubicBezTo>
                      <a:pt x="256" y="281"/>
                      <a:pt x="274" y="303"/>
                      <a:pt x="275" y="317"/>
                    </a:cubicBezTo>
                    <a:cubicBezTo>
                      <a:pt x="226" y="291"/>
                      <a:pt x="224" y="233"/>
                      <a:pt x="173" y="214"/>
                    </a:cubicBezTo>
                    <a:cubicBezTo>
                      <a:pt x="155" y="168"/>
                      <a:pt x="105" y="103"/>
                      <a:pt x="70" y="99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4" y="99"/>
                      <a:pt x="64" y="99"/>
                      <a:pt x="64" y="99"/>
                    </a:cubicBezTo>
                    <a:close/>
                  </a:path>
                </a:pathLst>
              </a:custGeom>
              <a:solidFill>
                <a:srgbClr val="E6338D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108"/>
              <p:cNvSpPr>
                <a:spLocks/>
              </p:cNvSpPr>
              <p:nvPr/>
            </p:nvSpPr>
            <p:spPr bwMode="auto">
              <a:xfrm>
                <a:off x="7455239" y="4436571"/>
                <a:ext cx="289809" cy="292651"/>
              </a:xfrm>
              <a:custGeom>
                <a:avLst/>
                <a:gdLst>
                  <a:gd name="T0" fmla="*/ 125 w 126"/>
                  <a:gd name="T1" fmla="*/ 17 h 127"/>
                  <a:gd name="T2" fmla="*/ 118 w 126"/>
                  <a:gd name="T3" fmla="*/ 12 h 127"/>
                  <a:gd name="T4" fmla="*/ 87 w 126"/>
                  <a:gd name="T5" fmla="*/ 69 h 127"/>
                  <a:gd name="T6" fmla="*/ 24 w 126"/>
                  <a:gd name="T7" fmla="*/ 105 h 127"/>
                  <a:gd name="T8" fmla="*/ 0 w 126"/>
                  <a:gd name="T9" fmla="*/ 73 h 127"/>
                  <a:gd name="T10" fmla="*/ 6 w 126"/>
                  <a:gd name="T11" fmla="*/ 55 h 127"/>
                  <a:gd name="T12" fmla="*/ 6 w 126"/>
                  <a:gd name="T13" fmla="*/ 49 h 127"/>
                  <a:gd name="T14" fmla="*/ 13 w 126"/>
                  <a:gd name="T15" fmla="*/ 35 h 127"/>
                  <a:gd name="T16" fmla="*/ 13 w 126"/>
                  <a:gd name="T17" fmla="*/ 35 h 127"/>
                  <a:gd name="T18" fmla="*/ 17 w 126"/>
                  <a:gd name="T19" fmla="*/ 36 h 127"/>
                  <a:gd name="T20" fmla="*/ 17 w 126"/>
                  <a:gd name="T21" fmla="*/ 36 h 127"/>
                  <a:gd name="T22" fmla="*/ 25 w 126"/>
                  <a:gd name="T23" fmla="*/ 32 h 127"/>
                  <a:gd name="T24" fmla="*/ 25 w 126"/>
                  <a:gd name="T25" fmla="*/ 22 h 127"/>
                  <a:gd name="T26" fmla="*/ 45 w 126"/>
                  <a:gd name="T27" fmla="*/ 17 h 127"/>
                  <a:gd name="T28" fmla="*/ 51 w 126"/>
                  <a:gd name="T29" fmla="*/ 12 h 127"/>
                  <a:gd name="T30" fmla="*/ 92 w 126"/>
                  <a:gd name="T31" fmla="*/ 20 h 127"/>
                  <a:gd name="T32" fmla="*/ 103 w 126"/>
                  <a:gd name="T33" fmla="*/ 5 h 127"/>
                  <a:gd name="T34" fmla="*/ 121 w 126"/>
                  <a:gd name="T35" fmla="*/ 1 h 127"/>
                  <a:gd name="T36" fmla="*/ 121 w 126"/>
                  <a:gd name="T37" fmla="*/ 1 h 127"/>
                  <a:gd name="T38" fmla="*/ 126 w 126"/>
                  <a:gd name="T39" fmla="*/ 1 h 127"/>
                  <a:gd name="T40" fmla="*/ 126 w 126"/>
                  <a:gd name="T41" fmla="*/ 1 h 127"/>
                  <a:gd name="T42" fmla="*/ 126 w 126"/>
                  <a:gd name="T43" fmla="*/ 17 h 127"/>
                  <a:gd name="T44" fmla="*/ 126 w 126"/>
                  <a:gd name="T45" fmla="*/ 17 h 127"/>
                  <a:gd name="T46" fmla="*/ 125 w 126"/>
                  <a:gd name="T47" fmla="*/ 17 h 127"/>
                  <a:gd name="T48" fmla="*/ 125 w 126"/>
                  <a:gd name="T49" fmla="*/ 1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6" h="127">
                    <a:moveTo>
                      <a:pt x="125" y="17"/>
                    </a:moveTo>
                    <a:cubicBezTo>
                      <a:pt x="124" y="15"/>
                      <a:pt x="121" y="12"/>
                      <a:pt x="118" y="12"/>
                    </a:cubicBezTo>
                    <a:cubicBezTo>
                      <a:pt x="104" y="23"/>
                      <a:pt x="98" y="49"/>
                      <a:pt x="87" y="69"/>
                    </a:cubicBezTo>
                    <a:cubicBezTo>
                      <a:pt x="70" y="101"/>
                      <a:pt x="35" y="127"/>
                      <a:pt x="24" y="105"/>
                    </a:cubicBezTo>
                    <a:cubicBezTo>
                      <a:pt x="11" y="80"/>
                      <a:pt x="16" y="75"/>
                      <a:pt x="0" y="73"/>
                    </a:cubicBezTo>
                    <a:cubicBezTo>
                      <a:pt x="4" y="67"/>
                      <a:pt x="6" y="63"/>
                      <a:pt x="6" y="55"/>
                    </a:cubicBezTo>
                    <a:cubicBezTo>
                      <a:pt x="6" y="52"/>
                      <a:pt x="6" y="53"/>
                      <a:pt x="6" y="49"/>
                    </a:cubicBezTo>
                    <a:cubicBezTo>
                      <a:pt x="6" y="41"/>
                      <a:pt x="12" y="43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20" y="36"/>
                      <a:pt x="23" y="33"/>
                      <a:pt x="25" y="32"/>
                    </a:cubicBezTo>
                    <a:cubicBezTo>
                      <a:pt x="25" y="27"/>
                      <a:pt x="25" y="23"/>
                      <a:pt x="25" y="22"/>
                    </a:cubicBezTo>
                    <a:cubicBezTo>
                      <a:pt x="25" y="11"/>
                      <a:pt x="34" y="20"/>
                      <a:pt x="45" y="17"/>
                    </a:cubicBezTo>
                    <a:cubicBezTo>
                      <a:pt x="48" y="17"/>
                      <a:pt x="49" y="12"/>
                      <a:pt x="51" y="12"/>
                    </a:cubicBezTo>
                    <a:cubicBezTo>
                      <a:pt x="66" y="12"/>
                      <a:pt x="77" y="20"/>
                      <a:pt x="92" y="20"/>
                    </a:cubicBezTo>
                    <a:cubicBezTo>
                      <a:pt x="103" y="20"/>
                      <a:pt x="100" y="14"/>
                      <a:pt x="103" y="5"/>
                    </a:cubicBezTo>
                    <a:cubicBezTo>
                      <a:pt x="104" y="0"/>
                      <a:pt x="115" y="3"/>
                      <a:pt x="121" y="1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0"/>
                      <a:pt x="125" y="12"/>
                      <a:pt x="126" y="17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25" y="17"/>
                      <a:pt x="125" y="17"/>
                      <a:pt x="125" y="17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7435351" y="3687895"/>
                <a:ext cx="49722" cy="62508"/>
              </a:xfrm>
              <a:custGeom>
                <a:avLst/>
                <a:gdLst>
                  <a:gd name="T0" fmla="*/ 13 w 22"/>
                  <a:gd name="T1" fmla="*/ 0 h 27"/>
                  <a:gd name="T2" fmla="*/ 0 w 22"/>
                  <a:gd name="T3" fmla="*/ 19 h 27"/>
                  <a:gd name="T4" fmla="*/ 0 w 22"/>
                  <a:gd name="T5" fmla="*/ 19 h 27"/>
                  <a:gd name="T6" fmla="*/ 0 w 22"/>
                  <a:gd name="T7" fmla="*/ 27 h 27"/>
                  <a:gd name="T8" fmla="*/ 0 w 22"/>
                  <a:gd name="T9" fmla="*/ 27 h 27"/>
                  <a:gd name="T10" fmla="*/ 22 w 22"/>
                  <a:gd name="T11" fmla="*/ 27 h 27"/>
                  <a:gd name="T12" fmla="*/ 13 w 22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7">
                    <a:moveTo>
                      <a:pt x="13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1" y="25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115"/>
              <p:cNvSpPr>
                <a:spLocks/>
              </p:cNvSpPr>
              <p:nvPr/>
            </p:nvSpPr>
            <p:spPr bwMode="auto">
              <a:xfrm>
                <a:off x="7388470" y="3731935"/>
                <a:ext cx="21309" cy="29833"/>
              </a:xfrm>
              <a:custGeom>
                <a:avLst/>
                <a:gdLst>
                  <a:gd name="T0" fmla="*/ 0 w 9"/>
                  <a:gd name="T1" fmla="*/ 12 h 13"/>
                  <a:gd name="T2" fmla="*/ 9 w 9"/>
                  <a:gd name="T3" fmla="*/ 13 h 13"/>
                  <a:gd name="T4" fmla="*/ 9 w 9"/>
                  <a:gd name="T5" fmla="*/ 13 h 13"/>
                  <a:gd name="T6" fmla="*/ 9 w 9"/>
                  <a:gd name="T7" fmla="*/ 0 h 13"/>
                  <a:gd name="T8" fmla="*/ 9 w 9"/>
                  <a:gd name="T9" fmla="*/ 0 h 13"/>
                  <a:gd name="T10" fmla="*/ 0 w 9"/>
                  <a:gd name="T11" fmla="*/ 12 h 13"/>
                  <a:gd name="T12" fmla="*/ 0 w 9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0" y="12"/>
                    </a:moveTo>
                    <a:cubicBezTo>
                      <a:pt x="4" y="11"/>
                      <a:pt x="8" y="12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3"/>
                      <a:pt x="3" y="7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118"/>
              <p:cNvSpPr>
                <a:spLocks/>
              </p:cNvSpPr>
              <p:nvPr/>
            </p:nvSpPr>
            <p:spPr bwMode="auto">
              <a:xfrm>
                <a:off x="7737946" y="4291667"/>
                <a:ext cx="376468" cy="957509"/>
              </a:xfrm>
              <a:custGeom>
                <a:avLst/>
                <a:gdLst>
                  <a:gd name="T0" fmla="*/ 29 w 163"/>
                  <a:gd name="T1" fmla="*/ 160 h 416"/>
                  <a:gd name="T2" fmla="*/ 43 w 163"/>
                  <a:gd name="T3" fmla="*/ 153 h 416"/>
                  <a:gd name="T4" fmla="*/ 38 w 163"/>
                  <a:gd name="T5" fmla="*/ 136 h 416"/>
                  <a:gd name="T6" fmla="*/ 52 w 163"/>
                  <a:gd name="T7" fmla="*/ 116 h 416"/>
                  <a:gd name="T8" fmla="*/ 105 w 163"/>
                  <a:gd name="T9" fmla="*/ 91 h 416"/>
                  <a:gd name="T10" fmla="*/ 97 w 163"/>
                  <a:gd name="T11" fmla="*/ 74 h 416"/>
                  <a:gd name="T12" fmla="*/ 114 w 163"/>
                  <a:gd name="T13" fmla="*/ 59 h 416"/>
                  <a:gd name="T14" fmla="*/ 114 w 163"/>
                  <a:gd name="T15" fmla="*/ 59 h 416"/>
                  <a:gd name="T16" fmla="*/ 114 w 163"/>
                  <a:gd name="T17" fmla="*/ 40 h 416"/>
                  <a:gd name="T18" fmla="*/ 114 w 163"/>
                  <a:gd name="T19" fmla="*/ 40 h 416"/>
                  <a:gd name="T20" fmla="*/ 99 w 163"/>
                  <a:gd name="T21" fmla="*/ 40 h 416"/>
                  <a:gd name="T22" fmla="*/ 77 w 163"/>
                  <a:gd name="T23" fmla="*/ 30 h 416"/>
                  <a:gd name="T24" fmla="*/ 77 w 163"/>
                  <a:gd name="T25" fmla="*/ 30 h 416"/>
                  <a:gd name="T26" fmla="*/ 98 w 163"/>
                  <a:gd name="T27" fmla="*/ 0 h 416"/>
                  <a:gd name="T28" fmla="*/ 98 w 163"/>
                  <a:gd name="T29" fmla="*/ 0 h 416"/>
                  <a:gd name="T30" fmla="*/ 124 w 163"/>
                  <a:gd name="T31" fmla="*/ 14 h 416"/>
                  <a:gd name="T32" fmla="*/ 129 w 163"/>
                  <a:gd name="T33" fmla="*/ 31 h 416"/>
                  <a:gd name="T34" fmla="*/ 140 w 163"/>
                  <a:gd name="T35" fmla="*/ 26 h 416"/>
                  <a:gd name="T36" fmla="*/ 156 w 163"/>
                  <a:gd name="T37" fmla="*/ 80 h 416"/>
                  <a:gd name="T38" fmla="*/ 156 w 163"/>
                  <a:gd name="T39" fmla="*/ 278 h 416"/>
                  <a:gd name="T40" fmla="*/ 99 w 163"/>
                  <a:gd name="T41" fmla="*/ 355 h 416"/>
                  <a:gd name="T42" fmla="*/ 75 w 163"/>
                  <a:gd name="T43" fmla="*/ 345 h 416"/>
                  <a:gd name="T44" fmla="*/ 67 w 163"/>
                  <a:gd name="T45" fmla="*/ 390 h 416"/>
                  <a:gd name="T46" fmla="*/ 60 w 163"/>
                  <a:gd name="T47" fmla="*/ 416 h 416"/>
                  <a:gd name="T48" fmla="*/ 55 w 163"/>
                  <a:gd name="T49" fmla="*/ 381 h 416"/>
                  <a:gd name="T50" fmla="*/ 46 w 163"/>
                  <a:gd name="T51" fmla="*/ 352 h 416"/>
                  <a:gd name="T52" fmla="*/ 1 w 163"/>
                  <a:gd name="T53" fmla="*/ 298 h 416"/>
                  <a:gd name="T54" fmla="*/ 8 w 163"/>
                  <a:gd name="T55" fmla="*/ 257 h 416"/>
                  <a:gd name="T56" fmla="*/ 52 w 163"/>
                  <a:gd name="T57" fmla="*/ 250 h 416"/>
                  <a:gd name="T58" fmla="*/ 29 w 163"/>
                  <a:gd name="T59" fmla="*/ 159 h 416"/>
                  <a:gd name="T60" fmla="*/ 29 w 163"/>
                  <a:gd name="T61" fmla="*/ 159 h 416"/>
                  <a:gd name="T62" fmla="*/ 29 w 163"/>
                  <a:gd name="T63" fmla="*/ 160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3" h="416">
                    <a:moveTo>
                      <a:pt x="29" y="160"/>
                    </a:moveTo>
                    <a:cubicBezTo>
                      <a:pt x="35" y="160"/>
                      <a:pt x="43" y="160"/>
                      <a:pt x="43" y="153"/>
                    </a:cubicBezTo>
                    <a:cubicBezTo>
                      <a:pt x="43" y="147"/>
                      <a:pt x="38" y="144"/>
                      <a:pt x="38" y="136"/>
                    </a:cubicBezTo>
                    <a:cubicBezTo>
                      <a:pt x="38" y="130"/>
                      <a:pt x="46" y="116"/>
                      <a:pt x="52" y="116"/>
                    </a:cubicBezTo>
                    <a:cubicBezTo>
                      <a:pt x="72" y="116"/>
                      <a:pt x="105" y="115"/>
                      <a:pt x="105" y="91"/>
                    </a:cubicBezTo>
                    <a:cubicBezTo>
                      <a:pt x="105" y="85"/>
                      <a:pt x="97" y="80"/>
                      <a:pt x="97" y="74"/>
                    </a:cubicBezTo>
                    <a:cubicBezTo>
                      <a:pt x="97" y="69"/>
                      <a:pt x="110" y="67"/>
                      <a:pt x="114" y="59"/>
                    </a:cubicBezTo>
                    <a:cubicBezTo>
                      <a:pt x="114" y="59"/>
                      <a:pt x="114" y="59"/>
                      <a:pt x="114" y="59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07" y="36"/>
                      <a:pt x="108" y="40"/>
                      <a:pt x="99" y="40"/>
                    </a:cubicBezTo>
                    <a:cubicBezTo>
                      <a:pt x="97" y="4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100" y="0"/>
                      <a:pt x="124" y="11"/>
                      <a:pt x="124" y="14"/>
                    </a:cubicBezTo>
                    <a:cubicBezTo>
                      <a:pt x="126" y="18"/>
                      <a:pt x="123" y="31"/>
                      <a:pt x="129" y="31"/>
                    </a:cubicBezTo>
                    <a:cubicBezTo>
                      <a:pt x="132" y="31"/>
                      <a:pt x="135" y="27"/>
                      <a:pt x="140" y="26"/>
                    </a:cubicBezTo>
                    <a:cubicBezTo>
                      <a:pt x="141" y="40"/>
                      <a:pt x="146" y="58"/>
                      <a:pt x="156" y="80"/>
                    </a:cubicBezTo>
                    <a:cubicBezTo>
                      <a:pt x="156" y="155"/>
                      <a:pt x="163" y="244"/>
                      <a:pt x="156" y="278"/>
                    </a:cubicBezTo>
                    <a:cubicBezTo>
                      <a:pt x="151" y="297"/>
                      <a:pt x="135" y="355"/>
                      <a:pt x="99" y="355"/>
                    </a:cubicBezTo>
                    <a:cubicBezTo>
                      <a:pt x="84" y="355"/>
                      <a:pt x="91" y="332"/>
                      <a:pt x="75" y="345"/>
                    </a:cubicBezTo>
                    <a:cubicBezTo>
                      <a:pt x="65" y="352"/>
                      <a:pt x="68" y="361"/>
                      <a:pt x="67" y="390"/>
                    </a:cubicBezTo>
                    <a:cubicBezTo>
                      <a:pt x="46" y="399"/>
                      <a:pt x="46" y="399"/>
                      <a:pt x="60" y="416"/>
                    </a:cubicBezTo>
                    <a:cubicBezTo>
                      <a:pt x="44" y="405"/>
                      <a:pt x="33" y="393"/>
                      <a:pt x="55" y="381"/>
                    </a:cubicBezTo>
                    <a:cubicBezTo>
                      <a:pt x="55" y="373"/>
                      <a:pt x="48" y="355"/>
                      <a:pt x="46" y="352"/>
                    </a:cubicBezTo>
                    <a:cubicBezTo>
                      <a:pt x="24" y="312"/>
                      <a:pt x="14" y="313"/>
                      <a:pt x="1" y="298"/>
                    </a:cubicBezTo>
                    <a:cubicBezTo>
                      <a:pt x="0" y="297"/>
                      <a:pt x="8" y="275"/>
                      <a:pt x="8" y="257"/>
                    </a:cubicBezTo>
                    <a:cubicBezTo>
                      <a:pt x="19" y="254"/>
                      <a:pt x="41" y="254"/>
                      <a:pt x="52" y="250"/>
                    </a:cubicBezTo>
                    <a:cubicBezTo>
                      <a:pt x="50" y="209"/>
                      <a:pt x="38" y="184"/>
                      <a:pt x="29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60"/>
                      <a:pt x="29" y="160"/>
                      <a:pt x="29" y="160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8" name="Прямая со стрелкой 37"/>
          <p:cNvCxnSpPr/>
          <p:nvPr/>
        </p:nvCxnSpPr>
        <p:spPr>
          <a:xfrm flipH="1" flipV="1">
            <a:off x="7005856" y="5673361"/>
            <a:ext cx="741037" cy="432110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135159" y="5350598"/>
            <a:ext cx="1195060" cy="248075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Хабаровский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6924077" y="5136553"/>
            <a:ext cx="487548" cy="269902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41" name="Прямая со стрелкой 40"/>
          <p:cNvCxnSpPr/>
          <p:nvPr/>
        </p:nvCxnSpPr>
        <p:spPr>
          <a:xfrm>
            <a:off x="2807508" y="4008579"/>
            <a:ext cx="457661" cy="2784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8856239" y="1993983"/>
            <a:ext cx="1639091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Камчатский </a:t>
            </a:r>
            <a:r>
              <a:rPr lang="ru-RU" sz="1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>
            <a:endCxn id="11" idx="16"/>
          </p:cNvCxnSpPr>
          <p:nvPr/>
        </p:nvCxnSpPr>
        <p:spPr>
          <a:xfrm flipH="1">
            <a:off x="7181247" y="2340000"/>
            <a:ext cx="1539347" cy="835049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817394" y="2943480"/>
            <a:ext cx="1954883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Магаданская область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6456162" y="3212209"/>
            <a:ext cx="2955719" cy="207711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9493114" y="4092691"/>
            <a:ext cx="1946869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Сахалинская область</a:t>
            </a:r>
          </a:p>
        </p:txBody>
      </p:sp>
      <p:cxnSp>
        <p:nvCxnSpPr>
          <p:cNvPr id="47" name="Прямая со стрелкой 46"/>
          <p:cNvCxnSpPr>
            <a:endCxn id="33" idx="5"/>
          </p:cNvCxnSpPr>
          <p:nvPr/>
        </p:nvCxnSpPr>
        <p:spPr>
          <a:xfrm flipH="1">
            <a:off x="7073889" y="4366643"/>
            <a:ext cx="2177648" cy="431742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48" name="Прямая со стрелкой 47"/>
          <p:cNvCxnSpPr>
            <a:endCxn id="34" idx="3"/>
          </p:cNvCxnSpPr>
          <p:nvPr/>
        </p:nvCxnSpPr>
        <p:spPr>
          <a:xfrm flipH="1" flipV="1">
            <a:off x="6183922" y="5597146"/>
            <a:ext cx="72189" cy="643681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435423" y="1091489"/>
            <a:ext cx="2660204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Чукотский</a:t>
            </a:r>
            <a:r>
              <a:rPr kumimoji="0" lang="ru-RU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автономный округ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6807102" y="1358149"/>
            <a:ext cx="700781" cy="697308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5381391" y="4990785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504161" y="3778663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0057" y="6521643"/>
            <a:ext cx="8837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Базовый уровень цен (тарифов) на электрическую энергию (мощность) на 2017 год– 4,3 руб./кВт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*</a:t>
            </a:r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ч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67866" y="6095557"/>
            <a:ext cx="1167809" cy="248075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9732" y="6250570"/>
            <a:ext cx="1882747" cy="248075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Еврейская автономная область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80951" y="5853324"/>
            <a:ext cx="760646" cy="40196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Амурская </a:t>
            </a:r>
            <a:endParaRPr lang="en-US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0651" y="3725923"/>
            <a:ext cx="236204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Саха (Якутия)</a:t>
            </a:r>
          </a:p>
        </p:txBody>
      </p:sp>
      <p:cxnSp>
        <p:nvCxnSpPr>
          <p:cNvPr id="65" name="Прямая со стрелкой 64"/>
          <p:cNvCxnSpPr>
            <a:stCxn id="63" idx="0"/>
          </p:cNvCxnSpPr>
          <p:nvPr/>
        </p:nvCxnSpPr>
        <p:spPr>
          <a:xfrm flipH="1" flipV="1">
            <a:off x="5557217" y="5355189"/>
            <a:ext cx="104057" cy="49813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304246" y="5237979"/>
            <a:ext cx="3817956" cy="740518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цены (тарифы) на электрическую энергию (мощность) не превышают базовый уровень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0742" y="1246305"/>
            <a:ext cx="3817956" cy="740518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цены (тарифы) на электрическую энергию (мощность) доведены до базового уровня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15974" y="4022056"/>
            <a:ext cx="188781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3,63 до 3,93 руб./кВт*ч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-31435" y="5298645"/>
            <a:ext cx="5014023" cy="832851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Саха (Якутия) предусмотрена дифференциация:</a:t>
            </a:r>
          </a:p>
          <a:p>
            <a:pPr marL="228600" indent="-228600" algn="ctr">
              <a:buFontTx/>
              <a:buAutoNum type="arabicParenR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неценовой зоне (конечная цена в виде формулы); </a:t>
            </a:r>
          </a:p>
          <a:p>
            <a:pPr marL="228600" indent="-228600" algn="ctr">
              <a:buFontTx/>
              <a:buAutoNum type="arabicParenR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изолированных территориях (конечная цена в виде числового значения)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327619" y="1446580"/>
            <a:ext cx="120538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4,64 руб./кВт*ч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370082" y="2328630"/>
            <a:ext cx="120538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4,47 руб./кВт*ч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9818787" y="3228230"/>
            <a:ext cx="120538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4,58 руб./кВт*ч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890533" y="4404247"/>
            <a:ext cx="138607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4,32 руб./кВт*ч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46019" y="2367759"/>
            <a:ext cx="4809584" cy="340408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изменяются с 1 июля 2018 г.</a:t>
            </a:r>
            <a:endParaRPr lang="ru-RU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056581" y="2135281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611303" y="2634144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762385" y="4640653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933987" y="3216525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254319" y="4897217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13216" y="5542495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9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85700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</a:t>
            </a:r>
            <a:r>
              <a:rPr lang="ru-RU" sz="2000" b="1" cap="small" dirty="0" smtClean="0"/>
              <a:t>О порядке установления надбавки и объема средств по субъектам Российской Федерации на 2019 год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568609" y="6580188"/>
            <a:ext cx="67260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080" y="1124745"/>
            <a:ext cx="121879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160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ru-RU" sz="2000" dirty="0" smtClean="0"/>
              <a:t>     Федеральная антимонопольная служба до 1 ноября вносит в Правительство Российской Федерации одобренные на заседании Правительственной комиссии по вопросам развития электроэнергетики предложения: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571" y="2060849"/>
            <a:ext cx="11521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базовом уровне цен (тарифов) на электрическую энергию (мощность) для субъектов Российской Федерации, входящих в состав Дальневосточного федерального округа, на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г.;</a:t>
            </a:r>
            <a:endParaRPr 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9968" y="2636912"/>
            <a:ext cx="11521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надбавке к цене на мощность, поставляемую в ценовых зонах оптового рынка субъектами оптового рынка - производителями электрической энергии (мощности), устанавливаемой в целях достижения в субъектах Российской Федерации, входящих в состав Дальневосточного федерального округа, базовых уровней цен (тарифов) на электрическую энергию (мощность) для субъектов Российской Федерации, входящих в состав Дальневосточного федерального округа, на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г.;</a:t>
            </a:r>
            <a:endParaRPr 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7191" y="4206572"/>
            <a:ext cx="114726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 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средств, учитываемых при определении надбавки к цене на мощность, поставляемую в ценовых зонах оптового рынка субъектами оптового рынка - производителями электрической энергии (мощности), устанавливаемой в целях достижения в субъектах Российской Федерации, входящих в состав Дальневосточного федерального округа, базовых уровней цен (тарифов) на электрическую энергию (мощность) для субъектов Российской Федерации, входящих в состав Дальневосточного федерального округа, на </a:t>
            </a:r>
            <a:r>
              <a:rPr lang="ru-RU" sz="1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г..</a:t>
            </a:r>
            <a:endParaRPr lang="ru-RU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571" y="6093296"/>
            <a:ext cx="12187920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160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r>
              <a:rPr lang="ru-RU" sz="2000" dirty="0" smtClean="0"/>
              <a:t>     Правительство Российской Федерации принимает решения до 15 ноября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9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85700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 smtClean="0"/>
              <a:t>Разработанные изменения в нормативные правовые акты</a:t>
            </a:r>
            <a:br>
              <a:rPr lang="ru-RU" sz="2000" b="1" cap="small" dirty="0" smtClean="0"/>
            </a:br>
            <a:r>
              <a:rPr lang="ru-RU" sz="2000" b="1" cap="small" dirty="0" smtClean="0"/>
              <a:t>(</a:t>
            </a:r>
            <a:r>
              <a:rPr lang="ru-RU" sz="2000" dirty="0"/>
              <a:t>№ </a:t>
            </a:r>
            <a:r>
              <a:rPr lang="ru-RU" sz="2000" dirty="0" smtClean="0"/>
              <a:t>АД-П9-96пр, </a:t>
            </a:r>
            <a:r>
              <a:rPr lang="ru-RU" sz="2000" dirty="0"/>
              <a:t>№ </a:t>
            </a:r>
            <a:r>
              <a:rPr lang="ru-RU" sz="2000" dirty="0" smtClean="0"/>
              <a:t>ЮТ-П9-8654, № АД-П9-7383</a:t>
            </a:r>
            <a:r>
              <a:rPr lang="ru-RU" sz="2000" b="1" cap="small" dirty="0" smtClean="0"/>
              <a:t>)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568609" y="6580188"/>
            <a:ext cx="67260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7800" y="1196753"/>
            <a:ext cx="11521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Проект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постановления Правительства Российской Федерации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«О внесении изменений в некоторые акты Правительства Российской Федерации по вопросам регулирования цен (тарифов) на электрическую энергию (мощность), поставляемую в технологически изолированных территориальных энергетических системах и на территориях, не связанных в Единой энергетической системой России и технологически изолированными территориальными энергетическими системами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7801" y="3175670"/>
            <a:ext cx="11907039" cy="3043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Проектом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предусматриваются: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сохранение экономии расходов (в том числе связанной со сменой видов и (или) марки основного и (или) резервного топлива на генерирующих объектах, а также с использованием возобновляемых источников энергии) производителя электрической энергии (мощности), осуществляющего регулируемую деятельность;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долгосрочных цен (тарифов) для регулируемых организаций, осуществляющих деятельность в децентрализованных зонах;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R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раскрытие владельцами децентрализованных источников генерации информации об основных показателях функционирования таких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объектов;</a:t>
            </a:r>
            <a:endParaRPr lang="ru-RU" sz="12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5000"/>
              </a:lnSpc>
              <a:buFont typeface="+mj-lt"/>
              <a:buAutoNum type="arabicParenR"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установление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специальных требований к программам в области энергосбережения и повышения энергетической эффективности производителей электрической энергии (мощности), генерирующие объекты которых функционируют в децентрализованных </a:t>
            </a: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энергозонах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6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установление целевого показателя по снижению удельного расхода топлива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7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 smtClean="0"/>
              <a:t>Опыт перевода децентрализованной дизельной генерации </a:t>
            </a:r>
            <a:br>
              <a:rPr lang="ru-RU" sz="2000" b="1" cap="small" dirty="0" smtClean="0"/>
            </a:br>
            <a:r>
              <a:rPr lang="ru-RU" sz="2000" b="1" cap="small" dirty="0" smtClean="0"/>
              <a:t>на гибридные источники с использованием </a:t>
            </a:r>
            <a:r>
              <a:rPr lang="ru-RU" sz="2000" b="1" cap="small" dirty="0" err="1" smtClean="0"/>
              <a:t>виэ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568609" y="6580188"/>
            <a:ext cx="67260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0589" y="908720"/>
            <a:ext cx="1177805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ФАС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России приказом от 28.12.2016 № 1905/16 согласовала решение Комитета по тарифному регулированию Мурманской области о снижении тарифа на электрическую энергию для потребителей технологически изолированных сёл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Чаваньга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Чапома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Тетрино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Пялица Терского района Мурманской области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Стоимость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электрической энергии для потребителей, не относящихся к категории «население», снижена с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20,53 руб./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кВт*ч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 </a:t>
            </a:r>
            <a:r>
              <a:rPr lang="ru-RU" sz="2400" dirty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7,95 руб./</a:t>
            </a:r>
            <a:r>
              <a:rPr lang="ru-RU" sz="2400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кВт*ч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Уменьшение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тарифа стало возможным благодаря переводу электроснабжения сельских поселений Терского района на источники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ветро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-солнечной генерации. Ранее электроснабжение потребителей осуществлялось только дизельными электростанциями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Аналогичный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опыт снижения субсидий на снижение тарифов на электроэнергию в связи с переводом дизельной генерации на гибридную (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дизель+ВИЭ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имеет Забайкальский край.</a:t>
            </a:r>
          </a:p>
        </p:txBody>
      </p:sp>
    </p:spTree>
    <p:extLst>
      <p:ext uri="{BB962C8B-B14F-4D97-AF65-F5344CB8AC3E}">
        <p14:creationId xmlns:p14="http://schemas.microsoft.com/office/powerpoint/2010/main" val="142640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19831"/>
            <a:ext cx="1203483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000" b="1" cap="small" dirty="0" smtClean="0"/>
              <a:t>Предлагаемые изменения нормативных правовых актов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373988" y="2174462"/>
            <a:ext cx="11521281" cy="13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9pPr>
          </a:lstStyle>
          <a:p>
            <a:r>
              <a:rPr lang="ru-RU" sz="1800" dirty="0" smtClean="0"/>
              <a:t>Проект постановления </a:t>
            </a:r>
            <a:r>
              <a:rPr lang="ru-RU" sz="1800" dirty="0" smtClean="0"/>
              <a:t>Правительства Российской Федерации </a:t>
            </a:r>
            <a:r>
              <a:rPr lang="ru-RU" sz="1800" dirty="0" smtClean="0"/>
              <a:t>«О внесении изменени</a:t>
            </a:r>
            <a:r>
              <a:rPr lang="ru-RU" sz="1800" dirty="0" smtClean="0"/>
              <a:t>й в некоторые акты Правительства Российской Федерации по вопросам регулирования цен (тарифов) на электрическую энергию (мощность), поставляемую в технологически изолированных территориальных электроэнергетических системах и на территориях, не связанных с Единой энергетической системой России и технологически изолированными территориальными электроэнергетическими системами»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97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ChangeArrowheads="1"/>
          </p:cNvSpPr>
          <p:nvPr/>
        </p:nvSpPr>
        <p:spPr bwMode="auto">
          <a:xfrm>
            <a:off x="2316163" y="1341438"/>
            <a:ext cx="79136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/>
              <a:t>СПАСИБО ЗА ВНИМАНИЕ!</a:t>
            </a:r>
            <a:r>
              <a:rPr lang="en-US" altLang="ru-RU" sz="1800" b="1"/>
              <a:t/>
            </a:r>
            <a:br>
              <a:rPr lang="en-US" altLang="ru-RU" sz="1800" b="1"/>
            </a:br>
            <a:endParaRPr lang="ru-RU" altLang="ru-RU" sz="1800" b="1"/>
          </a:p>
        </p:txBody>
      </p:sp>
      <p:sp>
        <p:nvSpPr>
          <p:cNvPr id="25603" name="Номер слайда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A67C4F-30AC-1740-94F6-D2EF3289FACB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pic>
        <p:nvPicPr>
          <p:cNvPr id="2560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3" y="2263775"/>
            <a:ext cx="3667125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19831"/>
            <a:ext cx="1203483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Правовая основа механизма доведения цен (тарифов) </a:t>
            </a:r>
            <a:br>
              <a:rPr lang="ru-RU" sz="2000" b="1" cap="small" dirty="0" smtClean="0">
                <a:solidFill>
                  <a:schemeClr val="accent2"/>
                </a:solidFill>
              </a:rPr>
            </a:br>
            <a:r>
              <a:rPr lang="ru-RU" sz="2000" b="1" cap="small" dirty="0" smtClean="0">
                <a:solidFill>
                  <a:schemeClr val="accent2"/>
                </a:solidFill>
              </a:rPr>
              <a:t>на Дальнем Востоке до среднероссийского уровня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 bwMode="auto">
          <a:xfrm>
            <a:off x="373989" y="1092380"/>
            <a:ext cx="1152128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ＭＳ Ｐゴシック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just">
              <a:buNone/>
            </a:pPr>
            <a:r>
              <a:rPr lang="ru-RU" sz="1800" b="1" dirty="0" smtClean="0"/>
              <a:t>Федеральный закон от 28 декабря 2016 года № 508-ФЗ</a:t>
            </a:r>
          </a:p>
          <a:p>
            <a:pPr marL="0" indent="0" algn="just">
              <a:buNone/>
            </a:pPr>
            <a:r>
              <a:rPr lang="ru-RU" sz="1800" b="1" dirty="0" smtClean="0"/>
              <a:t>«</a:t>
            </a:r>
            <a:r>
              <a:rPr lang="ru-RU" sz="1800" b="1" dirty="0"/>
              <a:t>О внесении изменений в </a:t>
            </a:r>
            <a:r>
              <a:rPr lang="ru-RU" sz="1800" b="1" dirty="0" smtClean="0"/>
              <a:t>Федеральный закон «Об электроэнергетике»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373988" y="2716477"/>
            <a:ext cx="11521281" cy="13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9pPr>
          </a:lstStyle>
          <a:p>
            <a:r>
              <a:rPr lang="ru-RU" sz="1800" dirty="0" smtClean="0"/>
              <a:t>Постановление Правительства Российской Федерации от 28 июля 2017 </a:t>
            </a:r>
            <a:r>
              <a:rPr lang="ru-RU" sz="1800" dirty="0"/>
              <a:t>года № 895 «О достижении на территориях Дальневосточного федерального округа базовых уровней цен (тарифов) на электрическую энергию (мощность)»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373988" y="4039968"/>
            <a:ext cx="11521281" cy="13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9pPr>
          </a:lstStyle>
          <a:p>
            <a:r>
              <a:rPr lang="ru-RU" sz="1800" dirty="0" smtClean="0"/>
              <a:t>Распоряжение Правительства Российской Федерации от 28 июля 2017 </a:t>
            </a:r>
            <a:r>
              <a:rPr lang="ru-RU" sz="1800" dirty="0"/>
              <a:t>года № </a:t>
            </a:r>
            <a:r>
              <a:rPr lang="ru-RU" sz="1800" dirty="0" smtClean="0"/>
              <a:t>1615-р (о ценах (тарифах) на электрическую энергию (мощность) для субъектов Российской Федерации, входящих в состав Дальневосточного федерального округа на 2017 год)</a:t>
            </a: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2182" y="1896515"/>
            <a:ext cx="11521281" cy="112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Федеральный закон от 30 июня 2017 года № 129-ФЗ</a:t>
            </a:r>
          </a:p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b="1" dirty="0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rPr>
              <a:t>«О внесении изменений в Федеральный закон «Об электроэнергетике»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411346" y="5380097"/>
            <a:ext cx="11521281" cy="41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9pPr>
          </a:lstStyle>
          <a:p>
            <a:r>
              <a:rPr lang="ru-RU" sz="1800" dirty="0" smtClean="0"/>
              <a:t>Приказ ФАС России от 31.07.2017 № </a:t>
            </a:r>
            <a:r>
              <a:rPr lang="ru-RU" sz="1800" dirty="0"/>
              <a:t>1008/17 «О внесении изменений в приложение N 3 к приказу ФАС России от 14.11.2016 N 1599а/16 "О предельных уровнях тарифов на электрическую энергию (мощность) на 2017 год»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287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Размер средств, учитываемых при определении </a:t>
            </a:r>
            <a:r>
              <a:rPr lang="ru-RU" sz="2000" b="1" cap="small" dirty="0" smtClean="0"/>
              <a:t/>
            </a:r>
            <a:br>
              <a:rPr lang="ru-RU" sz="2000" b="1" cap="small" dirty="0" smtClean="0"/>
            </a:br>
            <a:r>
              <a:rPr lang="ru-RU" sz="2000" b="1" cap="small" dirty="0" smtClean="0"/>
              <a:t>надбавки </a:t>
            </a:r>
            <a:r>
              <a:rPr lang="ru-RU" sz="2000" b="1" cap="small" dirty="0"/>
              <a:t>к цене на мощность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840129"/>
              </p:ext>
            </p:extLst>
          </p:nvPr>
        </p:nvGraphicFramePr>
        <p:xfrm>
          <a:off x="431371" y="1556792"/>
          <a:ext cx="11233248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443"/>
                <a:gridCol w="3348037"/>
                <a:gridCol w="3168352"/>
                <a:gridCol w="3744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 Российской Федерации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 средств в 2017 году, млрд руб.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Ежемесячно в июле</a:t>
                      </a:r>
                      <a:r>
                        <a:rPr lang="ru-RU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ноябре 2017 г., млрд руб.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Магаданская область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Сахалинская область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автономный округ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106556"/>
              </p:ext>
            </p:extLst>
          </p:nvPr>
        </p:nvGraphicFramePr>
        <p:xfrm>
          <a:off x="431371" y="4570328"/>
          <a:ext cx="112332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107"/>
                <a:gridCol w="3360373"/>
                <a:gridCol w="3168352"/>
                <a:gridCol w="3744416"/>
              </a:tblGrid>
              <a:tr h="370840"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23,995</a:t>
                      </a:r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4,799</a:t>
                      </a:r>
                      <a:endParaRPr lang="ru-RU" sz="1800" b="1" kern="12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1920" marR="12192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8530" y="5157192"/>
            <a:ext cx="11686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cap="small" dirty="0" smtClean="0">
                <a:solidFill>
                  <a:schemeClr val="accent2"/>
                </a:solidFill>
              </a:rPr>
              <a:t>Действие сниженных тарифов распространяется на период </a:t>
            </a:r>
            <a:r>
              <a:rPr lang="ru-RU" b="1" u="sng" cap="small" dirty="0" smtClean="0">
                <a:solidFill>
                  <a:schemeClr val="accent2"/>
                </a:solidFill>
              </a:rPr>
              <a:t>с 1 января 2017 г.</a:t>
            </a:r>
            <a:endParaRPr lang="ru-RU" u="sng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Информация о доведении цен (тарифов) на электрическую энергию (мощность) для потребителей электрической энергии за исключением населения и приравненных к нему категорий потребителей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801249" y="6580188"/>
            <a:ext cx="43996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151605" y="1452698"/>
            <a:ext cx="4779024" cy="4715096"/>
            <a:chOff x="5236204" y="534080"/>
            <a:chExt cx="3584268" cy="4715096"/>
          </a:xfrm>
          <a:solidFill>
            <a:srgbClr val="E61A80"/>
          </a:solidFill>
        </p:grpSpPr>
        <p:sp>
          <p:nvSpPr>
            <p:cNvPr id="9" name="Freeform 82"/>
            <p:cNvSpPr>
              <a:spLocks/>
            </p:cNvSpPr>
            <p:nvPr/>
          </p:nvSpPr>
          <p:spPr bwMode="auto">
            <a:xfrm>
              <a:off x="7040413" y="534080"/>
              <a:ext cx="1086788" cy="2410822"/>
            </a:xfrm>
            <a:custGeom>
              <a:avLst/>
              <a:gdLst>
                <a:gd name="T0" fmla="*/ 101 w 472"/>
                <a:gd name="T1" fmla="*/ 609 h 1047"/>
                <a:gd name="T2" fmla="*/ 109 w 472"/>
                <a:gd name="T3" fmla="*/ 620 h 1047"/>
                <a:gd name="T4" fmla="*/ 102 w 472"/>
                <a:gd name="T5" fmla="*/ 648 h 1047"/>
                <a:gd name="T6" fmla="*/ 85 w 472"/>
                <a:gd name="T7" fmla="*/ 659 h 1047"/>
                <a:gd name="T8" fmla="*/ 71 w 472"/>
                <a:gd name="T9" fmla="*/ 697 h 1047"/>
                <a:gd name="T10" fmla="*/ 77 w 472"/>
                <a:gd name="T11" fmla="*/ 722 h 1047"/>
                <a:gd name="T12" fmla="*/ 98 w 472"/>
                <a:gd name="T13" fmla="*/ 769 h 1047"/>
                <a:gd name="T14" fmla="*/ 79 w 472"/>
                <a:gd name="T15" fmla="*/ 817 h 1047"/>
                <a:gd name="T16" fmla="*/ 60 w 472"/>
                <a:gd name="T17" fmla="*/ 824 h 1047"/>
                <a:gd name="T18" fmla="*/ 54 w 472"/>
                <a:gd name="T19" fmla="*/ 861 h 1047"/>
                <a:gd name="T20" fmla="*/ 28 w 472"/>
                <a:gd name="T21" fmla="*/ 897 h 1047"/>
                <a:gd name="T22" fmla="*/ 69 w 472"/>
                <a:gd name="T23" fmla="*/ 961 h 1047"/>
                <a:gd name="T24" fmla="*/ 76 w 472"/>
                <a:gd name="T25" fmla="*/ 988 h 1047"/>
                <a:gd name="T26" fmla="*/ 82 w 472"/>
                <a:gd name="T27" fmla="*/ 988 h 1047"/>
                <a:gd name="T28" fmla="*/ 105 w 472"/>
                <a:gd name="T29" fmla="*/ 969 h 1047"/>
                <a:gd name="T30" fmla="*/ 145 w 472"/>
                <a:gd name="T31" fmla="*/ 1021 h 1047"/>
                <a:gd name="T32" fmla="*/ 172 w 472"/>
                <a:gd name="T33" fmla="*/ 1027 h 1047"/>
                <a:gd name="T34" fmla="*/ 196 w 472"/>
                <a:gd name="T35" fmla="*/ 1030 h 1047"/>
                <a:gd name="T36" fmla="*/ 210 w 472"/>
                <a:gd name="T37" fmla="*/ 1046 h 1047"/>
                <a:gd name="T38" fmla="*/ 210 w 472"/>
                <a:gd name="T39" fmla="*/ 1047 h 1047"/>
                <a:gd name="T40" fmla="*/ 250 w 472"/>
                <a:gd name="T41" fmla="*/ 1014 h 1047"/>
                <a:gd name="T42" fmla="*/ 296 w 472"/>
                <a:gd name="T43" fmla="*/ 946 h 1047"/>
                <a:gd name="T44" fmla="*/ 325 w 472"/>
                <a:gd name="T45" fmla="*/ 919 h 1047"/>
                <a:gd name="T46" fmla="*/ 314 w 472"/>
                <a:gd name="T47" fmla="*/ 897 h 1047"/>
                <a:gd name="T48" fmla="*/ 295 w 472"/>
                <a:gd name="T49" fmla="*/ 726 h 1047"/>
                <a:gd name="T50" fmla="*/ 341 w 472"/>
                <a:gd name="T51" fmla="*/ 738 h 1047"/>
                <a:gd name="T52" fmla="*/ 352 w 472"/>
                <a:gd name="T53" fmla="*/ 675 h 1047"/>
                <a:gd name="T54" fmla="*/ 342 w 472"/>
                <a:gd name="T55" fmla="*/ 662 h 1047"/>
                <a:gd name="T56" fmla="*/ 325 w 472"/>
                <a:gd name="T57" fmla="*/ 658 h 1047"/>
                <a:gd name="T58" fmla="*/ 283 w 472"/>
                <a:gd name="T59" fmla="*/ 616 h 1047"/>
                <a:gd name="T60" fmla="*/ 261 w 472"/>
                <a:gd name="T61" fmla="*/ 598 h 1047"/>
                <a:gd name="T62" fmla="*/ 242 w 472"/>
                <a:gd name="T63" fmla="*/ 590 h 1047"/>
                <a:gd name="T64" fmla="*/ 221 w 472"/>
                <a:gd name="T65" fmla="*/ 572 h 1047"/>
                <a:gd name="T66" fmla="*/ 223 w 472"/>
                <a:gd name="T67" fmla="*/ 572 h 1047"/>
                <a:gd name="T68" fmla="*/ 221 w 472"/>
                <a:gd name="T69" fmla="*/ 572 h 1047"/>
                <a:gd name="T70" fmla="*/ 237 w 472"/>
                <a:gd name="T71" fmla="*/ 541 h 1047"/>
                <a:gd name="T72" fmla="*/ 264 w 472"/>
                <a:gd name="T73" fmla="*/ 507 h 1047"/>
                <a:gd name="T74" fmla="*/ 330 w 472"/>
                <a:gd name="T75" fmla="*/ 464 h 1047"/>
                <a:gd name="T76" fmla="*/ 370 w 472"/>
                <a:gd name="T77" fmla="*/ 488 h 1047"/>
                <a:gd name="T78" fmla="*/ 413 w 472"/>
                <a:gd name="T79" fmla="*/ 455 h 1047"/>
                <a:gd name="T80" fmla="*/ 429 w 472"/>
                <a:gd name="T81" fmla="*/ 396 h 1047"/>
                <a:gd name="T82" fmla="*/ 458 w 472"/>
                <a:gd name="T83" fmla="*/ 395 h 1047"/>
                <a:gd name="T84" fmla="*/ 472 w 472"/>
                <a:gd name="T85" fmla="*/ 287 h 1047"/>
                <a:gd name="T86" fmla="*/ 353 w 472"/>
                <a:gd name="T87" fmla="*/ 296 h 1047"/>
                <a:gd name="T88" fmla="*/ 359 w 472"/>
                <a:gd name="T89" fmla="*/ 247 h 1047"/>
                <a:gd name="T90" fmla="*/ 339 w 472"/>
                <a:gd name="T91" fmla="*/ 155 h 1047"/>
                <a:gd name="T92" fmla="*/ 396 w 472"/>
                <a:gd name="T93" fmla="*/ 108 h 1047"/>
                <a:gd name="T94" fmla="*/ 359 w 472"/>
                <a:gd name="T95" fmla="*/ 59 h 1047"/>
                <a:gd name="T96" fmla="*/ 280 w 472"/>
                <a:gd name="T97" fmla="*/ 73 h 1047"/>
                <a:gd name="T98" fmla="*/ 298 w 472"/>
                <a:gd name="T99" fmla="*/ 97 h 1047"/>
                <a:gd name="T100" fmla="*/ 106 w 472"/>
                <a:gd name="T101" fmla="*/ 204 h 1047"/>
                <a:gd name="T102" fmla="*/ 49 w 472"/>
                <a:gd name="T103" fmla="*/ 311 h 1047"/>
                <a:gd name="T104" fmla="*/ 106 w 472"/>
                <a:gd name="T105" fmla="*/ 340 h 1047"/>
                <a:gd name="T106" fmla="*/ 44 w 472"/>
                <a:gd name="T107" fmla="*/ 354 h 1047"/>
                <a:gd name="T108" fmla="*/ 0 w 472"/>
                <a:gd name="T109" fmla="*/ 449 h 1047"/>
                <a:gd name="T110" fmla="*/ 1 w 472"/>
                <a:gd name="T111" fmla="*/ 455 h 1047"/>
                <a:gd name="T112" fmla="*/ 1 w 472"/>
                <a:gd name="T113" fmla="*/ 455 h 1047"/>
                <a:gd name="T114" fmla="*/ 54 w 472"/>
                <a:gd name="T115" fmla="*/ 487 h 1047"/>
                <a:gd name="T116" fmla="*/ 45 w 472"/>
                <a:gd name="T117" fmla="*/ 519 h 1047"/>
                <a:gd name="T118" fmla="*/ 39 w 472"/>
                <a:gd name="T119" fmla="*/ 568 h 1047"/>
                <a:gd name="T120" fmla="*/ 59 w 472"/>
                <a:gd name="T121" fmla="*/ 590 h 1047"/>
                <a:gd name="T122" fmla="*/ 98 w 472"/>
                <a:gd name="T123" fmla="*/ 609 h 1047"/>
                <a:gd name="T124" fmla="*/ 101 w 472"/>
                <a:gd name="T125" fmla="*/ 609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" h="1047">
                  <a:moveTo>
                    <a:pt x="101" y="609"/>
                  </a:moveTo>
                  <a:cubicBezTo>
                    <a:pt x="101" y="609"/>
                    <a:pt x="101" y="609"/>
                    <a:pt x="101" y="609"/>
                  </a:cubicBezTo>
                  <a:cubicBezTo>
                    <a:pt x="101" y="609"/>
                    <a:pt x="101" y="609"/>
                    <a:pt x="101" y="609"/>
                  </a:cubicBezTo>
                  <a:cubicBezTo>
                    <a:pt x="102" y="611"/>
                    <a:pt x="109" y="616"/>
                    <a:pt x="109" y="620"/>
                  </a:cubicBezTo>
                  <a:cubicBezTo>
                    <a:pt x="109" y="626"/>
                    <a:pt x="102" y="629"/>
                    <a:pt x="102" y="635"/>
                  </a:cubicBezTo>
                  <a:cubicBezTo>
                    <a:pt x="102" y="641"/>
                    <a:pt x="102" y="643"/>
                    <a:pt x="102" y="648"/>
                  </a:cubicBezTo>
                  <a:cubicBezTo>
                    <a:pt x="100" y="649"/>
                    <a:pt x="96" y="648"/>
                    <a:pt x="91" y="648"/>
                  </a:cubicBezTo>
                  <a:cubicBezTo>
                    <a:pt x="85" y="648"/>
                    <a:pt x="89" y="654"/>
                    <a:pt x="85" y="659"/>
                  </a:cubicBezTo>
                  <a:cubicBezTo>
                    <a:pt x="79" y="670"/>
                    <a:pt x="60" y="670"/>
                    <a:pt x="60" y="684"/>
                  </a:cubicBezTo>
                  <a:cubicBezTo>
                    <a:pt x="60" y="693"/>
                    <a:pt x="70" y="690"/>
                    <a:pt x="71" y="697"/>
                  </a:cubicBezTo>
                  <a:cubicBezTo>
                    <a:pt x="69" y="699"/>
                    <a:pt x="63" y="705"/>
                    <a:pt x="63" y="709"/>
                  </a:cubicBezTo>
                  <a:cubicBezTo>
                    <a:pt x="63" y="720"/>
                    <a:pt x="74" y="716"/>
                    <a:pt x="77" y="722"/>
                  </a:cubicBezTo>
                  <a:cubicBezTo>
                    <a:pt x="81" y="728"/>
                    <a:pt x="80" y="742"/>
                    <a:pt x="80" y="748"/>
                  </a:cubicBezTo>
                  <a:cubicBezTo>
                    <a:pt x="82" y="755"/>
                    <a:pt x="98" y="757"/>
                    <a:pt x="98" y="769"/>
                  </a:cubicBezTo>
                  <a:cubicBezTo>
                    <a:pt x="98" y="771"/>
                    <a:pt x="102" y="774"/>
                    <a:pt x="102" y="777"/>
                  </a:cubicBezTo>
                  <a:cubicBezTo>
                    <a:pt x="86" y="785"/>
                    <a:pt x="97" y="817"/>
                    <a:pt x="79" y="817"/>
                  </a:cubicBezTo>
                  <a:cubicBezTo>
                    <a:pt x="71" y="817"/>
                    <a:pt x="71" y="813"/>
                    <a:pt x="65" y="813"/>
                  </a:cubicBezTo>
                  <a:cubicBezTo>
                    <a:pt x="61" y="813"/>
                    <a:pt x="61" y="822"/>
                    <a:pt x="60" y="824"/>
                  </a:cubicBezTo>
                  <a:cubicBezTo>
                    <a:pt x="57" y="834"/>
                    <a:pt x="42" y="835"/>
                    <a:pt x="42" y="845"/>
                  </a:cubicBezTo>
                  <a:cubicBezTo>
                    <a:pt x="42" y="851"/>
                    <a:pt x="54" y="851"/>
                    <a:pt x="54" y="861"/>
                  </a:cubicBezTo>
                  <a:cubicBezTo>
                    <a:pt x="54" y="870"/>
                    <a:pt x="52" y="866"/>
                    <a:pt x="44" y="868"/>
                  </a:cubicBezTo>
                  <a:cubicBezTo>
                    <a:pt x="36" y="872"/>
                    <a:pt x="28" y="886"/>
                    <a:pt x="28" y="897"/>
                  </a:cubicBezTo>
                  <a:cubicBezTo>
                    <a:pt x="28" y="923"/>
                    <a:pt x="42" y="929"/>
                    <a:pt x="50" y="945"/>
                  </a:cubicBezTo>
                  <a:cubicBezTo>
                    <a:pt x="54" y="952"/>
                    <a:pt x="69" y="951"/>
                    <a:pt x="69" y="961"/>
                  </a:cubicBezTo>
                  <a:cubicBezTo>
                    <a:pt x="69" y="964"/>
                    <a:pt x="69" y="969"/>
                    <a:pt x="69" y="969"/>
                  </a:cubicBezTo>
                  <a:cubicBezTo>
                    <a:pt x="69" y="975"/>
                    <a:pt x="76" y="978"/>
                    <a:pt x="76" y="988"/>
                  </a:cubicBezTo>
                  <a:cubicBezTo>
                    <a:pt x="76" y="988"/>
                    <a:pt x="76" y="988"/>
                    <a:pt x="76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9" y="984"/>
                    <a:pt x="100" y="969"/>
                    <a:pt x="105" y="969"/>
                  </a:cubicBezTo>
                  <a:cubicBezTo>
                    <a:pt x="122" y="969"/>
                    <a:pt x="150" y="988"/>
                    <a:pt x="150" y="1007"/>
                  </a:cubicBezTo>
                  <a:cubicBezTo>
                    <a:pt x="150" y="1012"/>
                    <a:pt x="145" y="1015"/>
                    <a:pt x="145" y="1021"/>
                  </a:cubicBezTo>
                  <a:cubicBezTo>
                    <a:pt x="145" y="1031"/>
                    <a:pt x="149" y="1036"/>
                    <a:pt x="157" y="1036"/>
                  </a:cubicBezTo>
                  <a:cubicBezTo>
                    <a:pt x="167" y="1036"/>
                    <a:pt x="165" y="1027"/>
                    <a:pt x="172" y="1027"/>
                  </a:cubicBezTo>
                  <a:cubicBezTo>
                    <a:pt x="178" y="1027"/>
                    <a:pt x="180" y="1030"/>
                    <a:pt x="184" y="1030"/>
                  </a:cubicBezTo>
                  <a:cubicBezTo>
                    <a:pt x="191" y="1030"/>
                    <a:pt x="192" y="1030"/>
                    <a:pt x="196" y="1030"/>
                  </a:cubicBezTo>
                  <a:cubicBezTo>
                    <a:pt x="203" y="1030"/>
                    <a:pt x="202" y="1043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20" y="1038"/>
                    <a:pt x="236" y="1030"/>
                    <a:pt x="250" y="1014"/>
                  </a:cubicBezTo>
                  <a:cubicBezTo>
                    <a:pt x="250" y="1014"/>
                    <a:pt x="231" y="996"/>
                    <a:pt x="237" y="985"/>
                  </a:cubicBezTo>
                  <a:cubicBezTo>
                    <a:pt x="246" y="972"/>
                    <a:pt x="278" y="963"/>
                    <a:pt x="296" y="946"/>
                  </a:cubicBezTo>
                  <a:cubicBezTo>
                    <a:pt x="308" y="947"/>
                    <a:pt x="284" y="985"/>
                    <a:pt x="303" y="977"/>
                  </a:cubicBezTo>
                  <a:cubicBezTo>
                    <a:pt x="311" y="952"/>
                    <a:pt x="331" y="947"/>
                    <a:pt x="325" y="919"/>
                  </a:cubicBezTo>
                  <a:cubicBezTo>
                    <a:pt x="335" y="904"/>
                    <a:pt x="346" y="897"/>
                    <a:pt x="347" y="878"/>
                  </a:cubicBezTo>
                  <a:cubicBezTo>
                    <a:pt x="347" y="866"/>
                    <a:pt x="320" y="907"/>
                    <a:pt x="314" y="897"/>
                  </a:cubicBezTo>
                  <a:cubicBezTo>
                    <a:pt x="303" y="877"/>
                    <a:pt x="298" y="807"/>
                    <a:pt x="287" y="795"/>
                  </a:cubicBezTo>
                  <a:cubicBezTo>
                    <a:pt x="267" y="776"/>
                    <a:pt x="288" y="750"/>
                    <a:pt x="295" y="726"/>
                  </a:cubicBezTo>
                  <a:cubicBezTo>
                    <a:pt x="320" y="733"/>
                    <a:pt x="304" y="699"/>
                    <a:pt x="311" y="702"/>
                  </a:cubicBezTo>
                  <a:cubicBezTo>
                    <a:pt x="320" y="709"/>
                    <a:pt x="335" y="749"/>
                    <a:pt x="341" y="738"/>
                  </a:cubicBezTo>
                  <a:cubicBezTo>
                    <a:pt x="352" y="715"/>
                    <a:pt x="355" y="747"/>
                    <a:pt x="364" y="742"/>
                  </a:cubicBezTo>
                  <a:cubicBezTo>
                    <a:pt x="381" y="733"/>
                    <a:pt x="342" y="700"/>
                    <a:pt x="352" y="675"/>
                  </a:cubicBezTo>
                  <a:cubicBezTo>
                    <a:pt x="355" y="668"/>
                    <a:pt x="354" y="661"/>
                    <a:pt x="353" y="654"/>
                  </a:cubicBezTo>
                  <a:cubicBezTo>
                    <a:pt x="351" y="657"/>
                    <a:pt x="347" y="662"/>
                    <a:pt x="342" y="662"/>
                  </a:cubicBezTo>
                  <a:cubicBezTo>
                    <a:pt x="338" y="662"/>
                    <a:pt x="333" y="658"/>
                    <a:pt x="333" y="654"/>
                  </a:cubicBezTo>
                  <a:cubicBezTo>
                    <a:pt x="330" y="654"/>
                    <a:pt x="330" y="658"/>
                    <a:pt x="325" y="658"/>
                  </a:cubicBezTo>
                  <a:cubicBezTo>
                    <a:pt x="319" y="658"/>
                    <a:pt x="321" y="635"/>
                    <a:pt x="309" y="634"/>
                  </a:cubicBezTo>
                  <a:cubicBezTo>
                    <a:pt x="294" y="631"/>
                    <a:pt x="283" y="636"/>
                    <a:pt x="283" y="616"/>
                  </a:cubicBezTo>
                  <a:cubicBezTo>
                    <a:pt x="283" y="616"/>
                    <a:pt x="283" y="616"/>
                    <a:pt x="283" y="616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53" y="598"/>
                    <a:pt x="244" y="598"/>
                    <a:pt x="242" y="590"/>
                  </a:cubicBezTo>
                  <a:cubicBezTo>
                    <a:pt x="242" y="584"/>
                    <a:pt x="246" y="576"/>
                    <a:pt x="240" y="573"/>
                  </a:cubicBezTo>
                  <a:cubicBezTo>
                    <a:pt x="235" y="572"/>
                    <a:pt x="225" y="573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0" y="570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2" y="481"/>
                    <a:pt x="314" y="475"/>
                  </a:cubicBezTo>
                  <a:cubicBezTo>
                    <a:pt x="320" y="472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5" y="587"/>
                    <a:pt x="87" y="606"/>
                    <a:pt x="98" y="609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101" y="609"/>
                    <a:pt x="101" y="609"/>
                    <a:pt x="101" y="609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83"/>
            <p:cNvSpPr>
              <a:spLocks/>
            </p:cNvSpPr>
            <p:nvPr/>
          </p:nvSpPr>
          <p:spPr bwMode="auto">
            <a:xfrm>
              <a:off x="6362770" y="3868316"/>
              <a:ext cx="1125144" cy="791296"/>
            </a:xfrm>
            <a:custGeom>
              <a:avLst/>
              <a:gdLst>
                <a:gd name="T0" fmla="*/ 488 w 489"/>
                <a:gd name="T1" fmla="*/ 282 h 344"/>
                <a:gd name="T2" fmla="*/ 452 w 489"/>
                <a:gd name="T3" fmla="*/ 247 h 344"/>
                <a:gd name="T4" fmla="*/ 438 w 489"/>
                <a:gd name="T5" fmla="*/ 238 h 344"/>
                <a:gd name="T6" fmla="*/ 429 w 489"/>
                <a:gd name="T7" fmla="*/ 195 h 344"/>
                <a:gd name="T8" fmla="*/ 438 w 489"/>
                <a:gd name="T9" fmla="*/ 157 h 344"/>
                <a:gd name="T10" fmla="*/ 450 w 489"/>
                <a:gd name="T11" fmla="*/ 128 h 344"/>
                <a:gd name="T12" fmla="*/ 440 w 489"/>
                <a:gd name="T13" fmla="*/ 104 h 344"/>
                <a:gd name="T14" fmla="*/ 460 w 489"/>
                <a:gd name="T15" fmla="*/ 104 h 344"/>
                <a:gd name="T16" fmla="*/ 475 w 489"/>
                <a:gd name="T17" fmla="*/ 93 h 344"/>
                <a:gd name="T18" fmla="*/ 433 w 489"/>
                <a:gd name="T19" fmla="*/ 63 h 344"/>
                <a:gd name="T20" fmla="*/ 407 w 489"/>
                <a:gd name="T21" fmla="*/ 97 h 344"/>
                <a:gd name="T22" fmla="*/ 385 w 489"/>
                <a:gd name="T23" fmla="*/ 113 h 344"/>
                <a:gd name="T24" fmla="*/ 343 w 489"/>
                <a:gd name="T25" fmla="*/ 104 h 344"/>
                <a:gd name="T26" fmla="*/ 339 w 489"/>
                <a:gd name="T27" fmla="*/ 74 h 344"/>
                <a:gd name="T28" fmla="*/ 340 w 489"/>
                <a:gd name="T29" fmla="*/ 53 h 344"/>
                <a:gd name="T30" fmla="*/ 336 w 489"/>
                <a:gd name="T31" fmla="*/ 0 h 344"/>
                <a:gd name="T32" fmla="*/ 304 w 489"/>
                <a:gd name="T33" fmla="*/ 21 h 344"/>
                <a:gd name="T34" fmla="*/ 295 w 489"/>
                <a:gd name="T35" fmla="*/ 21 h 344"/>
                <a:gd name="T36" fmla="*/ 220 w 489"/>
                <a:gd name="T37" fmla="*/ 72 h 344"/>
                <a:gd name="T38" fmla="*/ 142 w 489"/>
                <a:gd name="T39" fmla="*/ 106 h 344"/>
                <a:gd name="T40" fmla="*/ 85 w 489"/>
                <a:gd name="T41" fmla="*/ 98 h 344"/>
                <a:gd name="T42" fmla="*/ 11 w 489"/>
                <a:gd name="T43" fmla="*/ 114 h 344"/>
                <a:gd name="T44" fmla="*/ 10 w 489"/>
                <a:gd name="T45" fmla="*/ 131 h 344"/>
                <a:gd name="T46" fmla="*/ 29 w 489"/>
                <a:gd name="T47" fmla="*/ 146 h 344"/>
                <a:gd name="T48" fmla="*/ 62 w 489"/>
                <a:gd name="T49" fmla="*/ 152 h 344"/>
                <a:gd name="T50" fmla="*/ 90 w 489"/>
                <a:gd name="T51" fmla="*/ 167 h 344"/>
                <a:gd name="T52" fmla="*/ 104 w 489"/>
                <a:gd name="T53" fmla="*/ 198 h 344"/>
                <a:gd name="T54" fmla="*/ 107 w 489"/>
                <a:gd name="T55" fmla="*/ 221 h 344"/>
                <a:gd name="T56" fmla="*/ 129 w 489"/>
                <a:gd name="T57" fmla="*/ 247 h 344"/>
                <a:gd name="T58" fmla="*/ 226 w 489"/>
                <a:gd name="T59" fmla="*/ 216 h 344"/>
                <a:gd name="T60" fmla="*/ 430 w 489"/>
                <a:gd name="T61" fmla="*/ 318 h 344"/>
                <a:gd name="T62" fmla="*/ 475 w 489"/>
                <a:gd name="T63" fmla="*/ 320 h 344"/>
                <a:gd name="T64" fmla="*/ 482 w 489"/>
                <a:gd name="T65" fmla="*/ 291 h 344"/>
                <a:gd name="T66" fmla="*/ 487 w 489"/>
                <a:gd name="T67" fmla="*/ 285 h 344"/>
                <a:gd name="T68" fmla="*/ 488 w 489"/>
                <a:gd name="T69" fmla="*/ 28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9" h="344">
                  <a:moveTo>
                    <a:pt x="488" y="282"/>
                  </a:moveTo>
                  <a:cubicBezTo>
                    <a:pt x="488" y="282"/>
                    <a:pt x="488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ubicBezTo>
                    <a:pt x="471" y="278"/>
                    <a:pt x="471" y="247"/>
                    <a:pt x="452" y="247"/>
                  </a:cubicBezTo>
                  <a:cubicBezTo>
                    <a:pt x="449" y="247"/>
                    <a:pt x="450" y="247"/>
                    <a:pt x="445" y="247"/>
                  </a:cubicBezTo>
                  <a:cubicBezTo>
                    <a:pt x="440" y="247"/>
                    <a:pt x="439" y="242"/>
                    <a:pt x="438" y="238"/>
                  </a:cubicBezTo>
                  <a:cubicBezTo>
                    <a:pt x="424" y="242"/>
                    <a:pt x="422" y="230"/>
                    <a:pt x="422" y="216"/>
                  </a:cubicBezTo>
                  <a:cubicBezTo>
                    <a:pt x="422" y="207"/>
                    <a:pt x="427" y="202"/>
                    <a:pt x="429" y="195"/>
                  </a:cubicBezTo>
                  <a:cubicBezTo>
                    <a:pt x="425" y="194"/>
                    <a:pt x="420" y="192"/>
                    <a:pt x="420" y="186"/>
                  </a:cubicBezTo>
                  <a:cubicBezTo>
                    <a:pt x="420" y="178"/>
                    <a:pt x="436" y="170"/>
                    <a:pt x="438" y="157"/>
                  </a:cubicBezTo>
                  <a:cubicBezTo>
                    <a:pt x="438" y="156"/>
                    <a:pt x="438" y="154"/>
                    <a:pt x="438" y="150"/>
                  </a:cubicBezTo>
                  <a:cubicBezTo>
                    <a:pt x="438" y="139"/>
                    <a:pt x="450" y="136"/>
                    <a:pt x="450" y="128"/>
                  </a:cubicBezTo>
                  <a:cubicBezTo>
                    <a:pt x="450" y="118"/>
                    <a:pt x="435" y="124"/>
                    <a:pt x="435" y="112"/>
                  </a:cubicBezTo>
                  <a:cubicBezTo>
                    <a:pt x="435" y="109"/>
                    <a:pt x="438" y="106"/>
                    <a:pt x="440" y="104"/>
                  </a:cubicBezTo>
                  <a:cubicBezTo>
                    <a:pt x="440" y="104"/>
                    <a:pt x="440" y="104"/>
                    <a:pt x="44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5" y="102"/>
                    <a:pt x="475" y="101"/>
                    <a:pt x="475" y="93"/>
                  </a:cubicBezTo>
                  <a:cubicBezTo>
                    <a:pt x="475" y="84"/>
                    <a:pt x="456" y="49"/>
                    <a:pt x="449" y="49"/>
                  </a:cubicBezTo>
                  <a:cubicBezTo>
                    <a:pt x="440" y="49"/>
                    <a:pt x="438" y="59"/>
                    <a:pt x="433" y="63"/>
                  </a:cubicBezTo>
                  <a:cubicBezTo>
                    <a:pt x="428" y="68"/>
                    <a:pt x="422" y="66"/>
                    <a:pt x="418" y="72"/>
                  </a:cubicBezTo>
                  <a:cubicBezTo>
                    <a:pt x="413" y="79"/>
                    <a:pt x="414" y="91"/>
                    <a:pt x="407" y="97"/>
                  </a:cubicBezTo>
                  <a:cubicBezTo>
                    <a:pt x="403" y="99"/>
                    <a:pt x="398" y="99"/>
                    <a:pt x="395" y="104"/>
                  </a:cubicBezTo>
                  <a:cubicBezTo>
                    <a:pt x="391" y="107"/>
                    <a:pt x="391" y="113"/>
                    <a:pt x="385" y="113"/>
                  </a:cubicBezTo>
                  <a:cubicBezTo>
                    <a:pt x="370" y="113"/>
                    <a:pt x="372" y="98"/>
                    <a:pt x="358" y="98"/>
                  </a:cubicBezTo>
                  <a:cubicBezTo>
                    <a:pt x="352" y="98"/>
                    <a:pt x="350" y="104"/>
                    <a:pt x="343" y="104"/>
                  </a:cubicBezTo>
                  <a:cubicBezTo>
                    <a:pt x="337" y="104"/>
                    <a:pt x="331" y="101"/>
                    <a:pt x="331" y="95"/>
                  </a:cubicBezTo>
                  <a:cubicBezTo>
                    <a:pt x="331" y="86"/>
                    <a:pt x="339" y="82"/>
                    <a:pt x="339" y="74"/>
                  </a:cubicBezTo>
                  <a:cubicBezTo>
                    <a:pt x="339" y="69"/>
                    <a:pt x="334" y="68"/>
                    <a:pt x="334" y="61"/>
                  </a:cubicBezTo>
                  <a:cubicBezTo>
                    <a:pt x="334" y="58"/>
                    <a:pt x="339" y="56"/>
                    <a:pt x="340" y="53"/>
                  </a:cubicBezTo>
                  <a:cubicBezTo>
                    <a:pt x="344" y="40"/>
                    <a:pt x="349" y="27"/>
                    <a:pt x="349" y="13"/>
                  </a:cubicBezTo>
                  <a:cubicBezTo>
                    <a:pt x="349" y="4"/>
                    <a:pt x="347" y="0"/>
                    <a:pt x="336" y="0"/>
                  </a:cubicBezTo>
                  <a:cubicBezTo>
                    <a:pt x="320" y="0"/>
                    <a:pt x="312" y="1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72" y="29"/>
                    <a:pt x="269" y="49"/>
                    <a:pt x="248" y="63"/>
                  </a:cubicBezTo>
                  <a:cubicBezTo>
                    <a:pt x="241" y="69"/>
                    <a:pt x="226" y="66"/>
                    <a:pt x="220" y="72"/>
                  </a:cubicBezTo>
                  <a:cubicBezTo>
                    <a:pt x="211" y="81"/>
                    <a:pt x="203" y="95"/>
                    <a:pt x="185" y="95"/>
                  </a:cubicBezTo>
                  <a:cubicBezTo>
                    <a:pt x="167" y="95"/>
                    <a:pt x="158" y="106"/>
                    <a:pt x="142" y="106"/>
                  </a:cubicBezTo>
                  <a:cubicBezTo>
                    <a:pt x="128" y="106"/>
                    <a:pt x="124" y="92"/>
                    <a:pt x="112" y="92"/>
                  </a:cubicBezTo>
                  <a:cubicBezTo>
                    <a:pt x="101" y="92"/>
                    <a:pt x="93" y="98"/>
                    <a:pt x="85" y="98"/>
                  </a:cubicBezTo>
                  <a:cubicBezTo>
                    <a:pt x="64" y="98"/>
                    <a:pt x="64" y="98"/>
                    <a:pt x="37" y="98"/>
                  </a:cubicBezTo>
                  <a:cubicBezTo>
                    <a:pt x="23" y="98"/>
                    <a:pt x="16" y="107"/>
                    <a:pt x="11" y="114"/>
                  </a:cubicBezTo>
                  <a:cubicBezTo>
                    <a:pt x="8" y="114"/>
                    <a:pt x="10" y="113"/>
                    <a:pt x="8" y="113"/>
                  </a:cubicBezTo>
                  <a:cubicBezTo>
                    <a:pt x="8" y="113"/>
                    <a:pt x="0" y="125"/>
                    <a:pt x="10" y="131"/>
                  </a:cubicBezTo>
                  <a:cubicBezTo>
                    <a:pt x="21" y="136"/>
                    <a:pt x="16" y="131"/>
                    <a:pt x="23" y="136"/>
                  </a:cubicBezTo>
                  <a:cubicBezTo>
                    <a:pt x="30" y="141"/>
                    <a:pt x="37" y="138"/>
                    <a:pt x="29" y="146"/>
                  </a:cubicBezTo>
                  <a:cubicBezTo>
                    <a:pt x="22" y="156"/>
                    <a:pt x="33" y="165"/>
                    <a:pt x="44" y="154"/>
                  </a:cubicBezTo>
                  <a:cubicBezTo>
                    <a:pt x="54" y="143"/>
                    <a:pt x="59" y="144"/>
                    <a:pt x="62" y="152"/>
                  </a:cubicBezTo>
                  <a:cubicBezTo>
                    <a:pt x="67" y="161"/>
                    <a:pt x="71" y="165"/>
                    <a:pt x="76" y="159"/>
                  </a:cubicBezTo>
                  <a:cubicBezTo>
                    <a:pt x="81" y="154"/>
                    <a:pt x="85" y="156"/>
                    <a:pt x="90" y="167"/>
                  </a:cubicBezTo>
                  <a:cubicBezTo>
                    <a:pt x="96" y="177"/>
                    <a:pt x="98" y="183"/>
                    <a:pt x="96" y="188"/>
                  </a:cubicBezTo>
                  <a:cubicBezTo>
                    <a:pt x="93" y="192"/>
                    <a:pt x="98" y="193"/>
                    <a:pt x="104" y="198"/>
                  </a:cubicBezTo>
                  <a:cubicBezTo>
                    <a:pt x="110" y="203"/>
                    <a:pt x="114" y="207"/>
                    <a:pt x="107" y="209"/>
                  </a:cubicBezTo>
                  <a:cubicBezTo>
                    <a:pt x="99" y="211"/>
                    <a:pt x="99" y="215"/>
                    <a:pt x="107" y="221"/>
                  </a:cubicBezTo>
                  <a:cubicBezTo>
                    <a:pt x="113" y="227"/>
                    <a:pt x="113" y="231"/>
                    <a:pt x="119" y="235"/>
                  </a:cubicBezTo>
                  <a:cubicBezTo>
                    <a:pt x="125" y="238"/>
                    <a:pt x="129" y="247"/>
                    <a:pt x="129" y="247"/>
                  </a:cubicBezTo>
                  <a:cubicBezTo>
                    <a:pt x="145" y="235"/>
                    <a:pt x="161" y="229"/>
                    <a:pt x="168" y="227"/>
                  </a:cubicBezTo>
                  <a:cubicBezTo>
                    <a:pt x="217" y="225"/>
                    <a:pt x="219" y="215"/>
                    <a:pt x="226" y="216"/>
                  </a:cubicBezTo>
                  <a:cubicBezTo>
                    <a:pt x="280" y="222"/>
                    <a:pt x="344" y="322"/>
                    <a:pt x="376" y="336"/>
                  </a:cubicBezTo>
                  <a:cubicBezTo>
                    <a:pt x="396" y="344"/>
                    <a:pt x="408" y="318"/>
                    <a:pt x="430" y="318"/>
                  </a:cubicBezTo>
                  <a:cubicBezTo>
                    <a:pt x="451" y="318"/>
                    <a:pt x="466" y="320"/>
                    <a:pt x="475" y="320"/>
                  </a:cubicBezTo>
                  <a:cubicBezTo>
                    <a:pt x="475" y="320"/>
                    <a:pt x="475" y="320"/>
                    <a:pt x="475" y="320"/>
                  </a:cubicBezTo>
                  <a:cubicBezTo>
                    <a:pt x="479" y="309"/>
                    <a:pt x="479" y="309"/>
                    <a:pt x="479" y="309"/>
                  </a:cubicBezTo>
                  <a:cubicBezTo>
                    <a:pt x="482" y="291"/>
                    <a:pt x="482" y="291"/>
                    <a:pt x="482" y="291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6" y="285"/>
                    <a:pt x="489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lose/>
                </a:path>
              </a:pathLst>
            </a:custGeom>
            <a:solidFill>
              <a:srgbClr val="E69AC0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84"/>
            <p:cNvSpPr>
              <a:spLocks/>
            </p:cNvSpPr>
            <p:nvPr/>
          </p:nvSpPr>
          <p:spPr bwMode="auto">
            <a:xfrm>
              <a:off x="7547581" y="1443288"/>
              <a:ext cx="1118042" cy="1630892"/>
            </a:xfrm>
            <a:custGeom>
              <a:avLst/>
              <a:gdLst>
                <a:gd name="T0" fmla="*/ 270 w 486"/>
                <a:gd name="T1" fmla="*/ 585 h 708"/>
                <a:gd name="T2" fmla="*/ 351 w 486"/>
                <a:gd name="T3" fmla="*/ 643 h 708"/>
                <a:gd name="T4" fmla="*/ 486 w 486"/>
                <a:gd name="T5" fmla="*/ 708 h 708"/>
                <a:gd name="T6" fmla="*/ 469 w 486"/>
                <a:gd name="T7" fmla="*/ 630 h 708"/>
                <a:gd name="T8" fmla="*/ 437 w 486"/>
                <a:gd name="T9" fmla="*/ 603 h 708"/>
                <a:gd name="T10" fmla="*/ 443 w 486"/>
                <a:gd name="T11" fmla="*/ 567 h 708"/>
                <a:gd name="T12" fmla="*/ 407 w 486"/>
                <a:gd name="T13" fmla="*/ 518 h 708"/>
                <a:gd name="T14" fmla="*/ 409 w 486"/>
                <a:gd name="T15" fmla="*/ 491 h 708"/>
                <a:gd name="T16" fmla="*/ 369 w 486"/>
                <a:gd name="T17" fmla="*/ 435 h 708"/>
                <a:gd name="T18" fmla="*/ 375 w 486"/>
                <a:gd name="T19" fmla="*/ 391 h 708"/>
                <a:gd name="T20" fmla="*/ 345 w 486"/>
                <a:gd name="T21" fmla="*/ 385 h 708"/>
                <a:gd name="T22" fmla="*/ 315 w 486"/>
                <a:gd name="T23" fmla="*/ 373 h 708"/>
                <a:gd name="T24" fmla="*/ 315 w 486"/>
                <a:gd name="T25" fmla="*/ 373 h 708"/>
                <a:gd name="T26" fmla="*/ 316 w 486"/>
                <a:gd name="T27" fmla="*/ 374 h 708"/>
                <a:gd name="T28" fmla="*/ 315 w 486"/>
                <a:gd name="T29" fmla="*/ 373 h 708"/>
                <a:gd name="T30" fmla="*/ 315 w 486"/>
                <a:gd name="T31" fmla="*/ 373 h 708"/>
                <a:gd name="T32" fmla="*/ 309 w 486"/>
                <a:gd name="T33" fmla="*/ 353 h 708"/>
                <a:gd name="T34" fmla="*/ 290 w 486"/>
                <a:gd name="T35" fmla="*/ 359 h 708"/>
                <a:gd name="T36" fmla="*/ 286 w 486"/>
                <a:gd name="T37" fmla="*/ 381 h 708"/>
                <a:gd name="T38" fmla="*/ 219 w 486"/>
                <a:gd name="T39" fmla="*/ 290 h 708"/>
                <a:gd name="T40" fmla="*/ 234 w 486"/>
                <a:gd name="T41" fmla="*/ 264 h 708"/>
                <a:gd name="T42" fmla="*/ 224 w 486"/>
                <a:gd name="T43" fmla="*/ 246 h 708"/>
                <a:gd name="T44" fmla="*/ 224 w 486"/>
                <a:gd name="T45" fmla="*/ 246 h 708"/>
                <a:gd name="T46" fmla="*/ 224 w 486"/>
                <a:gd name="T47" fmla="*/ 218 h 708"/>
                <a:gd name="T48" fmla="*/ 224 w 486"/>
                <a:gd name="T49" fmla="*/ 218 h 708"/>
                <a:gd name="T50" fmla="*/ 250 w 486"/>
                <a:gd name="T51" fmla="*/ 235 h 708"/>
                <a:gd name="T52" fmla="*/ 234 w 486"/>
                <a:gd name="T53" fmla="*/ 193 h 708"/>
                <a:gd name="T54" fmla="*/ 289 w 486"/>
                <a:gd name="T55" fmla="*/ 139 h 708"/>
                <a:gd name="T56" fmla="*/ 239 w 486"/>
                <a:gd name="T57" fmla="*/ 0 h 708"/>
                <a:gd name="T58" fmla="*/ 219 w 486"/>
                <a:gd name="T59" fmla="*/ 6 h 708"/>
                <a:gd name="T60" fmla="*/ 209 w 486"/>
                <a:gd name="T61" fmla="*/ 1 h 708"/>
                <a:gd name="T62" fmla="*/ 203 w 486"/>
                <a:gd name="T63" fmla="*/ 27 h 708"/>
                <a:gd name="T64" fmla="*/ 193 w 486"/>
                <a:gd name="T65" fmla="*/ 60 h 708"/>
                <a:gd name="T66" fmla="*/ 193 w 486"/>
                <a:gd name="T67" fmla="*/ 72 h 708"/>
                <a:gd name="T68" fmla="*/ 150 w 486"/>
                <a:gd name="T69" fmla="*/ 93 h 708"/>
                <a:gd name="T70" fmla="*/ 132 w 486"/>
                <a:gd name="T71" fmla="*/ 104 h 708"/>
                <a:gd name="T72" fmla="*/ 110 w 486"/>
                <a:gd name="T73" fmla="*/ 69 h 708"/>
                <a:gd name="T74" fmla="*/ 94 w 486"/>
                <a:gd name="T75" fmla="*/ 80 h 708"/>
                <a:gd name="T76" fmla="*/ 44 w 486"/>
                <a:gd name="T77" fmla="*/ 112 h 708"/>
                <a:gd name="T78" fmla="*/ 20 w 486"/>
                <a:gd name="T79" fmla="*/ 134 h 708"/>
                <a:gd name="T80" fmla="*/ 17 w 486"/>
                <a:gd name="T81" fmla="*/ 146 h 708"/>
                <a:gd name="T82" fmla="*/ 1 w 486"/>
                <a:gd name="T83" fmla="*/ 166 h 708"/>
                <a:gd name="T84" fmla="*/ 1 w 486"/>
                <a:gd name="T85" fmla="*/ 177 h 708"/>
                <a:gd name="T86" fmla="*/ 20 w 486"/>
                <a:gd name="T87" fmla="*/ 178 h 708"/>
                <a:gd name="T88" fmla="*/ 22 w 486"/>
                <a:gd name="T89" fmla="*/ 195 h 708"/>
                <a:gd name="T90" fmla="*/ 41 w 486"/>
                <a:gd name="T91" fmla="*/ 203 h 708"/>
                <a:gd name="T92" fmla="*/ 41 w 486"/>
                <a:gd name="T93" fmla="*/ 203 h 708"/>
                <a:gd name="T94" fmla="*/ 63 w 486"/>
                <a:gd name="T95" fmla="*/ 221 h 708"/>
                <a:gd name="T96" fmla="*/ 63 w 486"/>
                <a:gd name="T97" fmla="*/ 221 h 708"/>
                <a:gd name="T98" fmla="*/ 89 w 486"/>
                <a:gd name="T99" fmla="*/ 239 h 708"/>
                <a:gd name="T100" fmla="*/ 105 w 486"/>
                <a:gd name="T101" fmla="*/ 263 h 708"/>
                <a:gd name="T102" fmla="*/ 113 w 486"/>
                <a:gd name="T103" fmla="*/ 259 h 708"/>
                <a:gd name="T104" fmla="*/ 122 w 486"/>
                <a:gd name="T105" fmla="*/ 267 h 708"/>
                <a:gd name="T106" fmla="*/ 133 w 486"/>
                <a:gd name="T107" fmla="*/ 259 h 708"/>
                <a:gd name="T108" fmla="*/ 96 w 486"/>
                <a:gd name="T109" fmla="*/ 226 h 708"/>
                <a:gd name="T110" fmla="*/ 126 w 486"/>
                <a:gd name="T111" fmla="*/ 184 h 708"/>
                <a:gd name="T112" fmla="*/ 167 w 486"/>
                <a:gd name="T113" fmla="*/ 261 h 708"/>
                <a:gd name="T114" fmla="*/ 191 w 486"/>
                <a:gd name="T115" fmla="*/ 369 h 708"/>
                <a:gd name="T116" fmla="*/ 214 w 486"/>
                <a:gd name="T117" fmla="*/ 435 h 708"/>
                <a:gd name="T118" fmla="*/ 228 w 486"/>
                <a:gd name="T119" fmla="*/ 510 h 708"/>
                <a:gd name="T120" fmla="*/ 270 w 486"/>
                <a:gd name="T121" fmla="*/ 585 h 708"/>
                <a:gd name="T122" fmla="*/ 270 w 486"/>
                <a:gd name="T123" fmla="*/ 585 h 708"/>
                <a:gd name="T124" fmla="*/ 270 w 486"/>
                <a:gd name="T125" fmla="*/ 585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" h="708">
                  <a:moveTo>
                    <a:pt x="270" y="585"/>
                  </a:moveTo>
                  <a:cubicBezTo>
                    <a:pt x="270" y="585"/>
                    <a:pt x="306" y="625"/>
                    <a:pt x="351" y="643"/>
                  </a:cubicBezTo>
                  <a:cubicBezTo>
                    <a:pt x="385" y="658"/>
                    <a:pt x="449" y="691"/>
                    <a:pt x="486" y="708"/>
                  </a:cubicBezTo>
                  <a:cubicBezTo>
                    <a:pt x="485" y="674"/>
                    <a:pt x="479" y="649"/>
                    <a:pt x="469" y="630"/>
                  </a:cubicBezTo>
                  <a:cubicBezTo>
                    <a:pt x="461" y="609"/>
                    <a:pt x="453" y="621"/>
                    <a:pt x="437" y="603"/>
                  </a:cubicBezTo>
                  <a:cubicBezTo>
                    <a:pt x="431" y="595"/>
                    <a:pt x="436" y="569"/>
                    <a:pt x="443" y="567"/>
                  </a:cubicBezTo>
                  <a:cubicBezTo>
                    <a:pt x="480" y="552"/>
                    <a:pt x="418" y="563"/>
                    <a:pt x="407" y="518"/>
                  </a:cubicBezTo>
                  <a:cubicBezTo>
                    <a:pt x="404" y="499"/>
                    <a:pt x="400" y="499"/>
                    <a:pt x="409" y="491"/>
                  </a:cubicBezTo>
                  <a:cubicBezTo>
                    <a:pt x="448" y="455"/>
                    <a:pt x="378" y="451"/>
                    <a:pt x="369" y="435"/>
                  </a:cubicBezTo>
                  <a:cubicBezTo>
                    <a:pt x="326" y="359"/>
                    <a:pt x="386" y="446"/>
                    <a:pt x="375" y="391"/>
                  </a:cubicBezTo>
                  <a:cubicBezTo>
                    <a:pt x="369" y="386"/>
                    <a:pt x="361" y="382"/>
                    <a:pt x="345" y="385"/>
                  </a:cubicBezTo>
                  <a:cubicBezTo>
                    <a:pt x="330" y="382"/>
                    <a:pt x="321" y="381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89"/>
            <p:cNvSpPr>
              <a:spLocks/>
            </p:cNvSpPr>
            <p:nvPr/>
          </p:nvSpPr>
          <p:spPr bwMode="auto">
            <a:xfrm>
              <a:off x="5236204" y="1579669"/>
              <a:ext cx="2055662" cy="2550044"/>
            </a:xfrm>
            <a:custGeom>
              <a:avLst/>
              <a:gdLst>
                <a:gd name="T0" fmla="*/ 853 w 893"/>
                <a:gd name="T1" fmla="*/ 507 h 1108"/>
                <a:gd name="T2" fmla="*/ 828 w 893"/>
                <a:gd name="T3" fmla="*/ 414 h 1108"/>
                <a:gd name="T4" fmla="*/ 844 w 893"/>
                <a:gd name="T5" fmla="*/ 370 h 1108"/>
                <a:gd name="T6" fmla="*/ 886 w 893"/>
                <a:gd name="T7" fmla="*/ 323 h 1108"/>
                <a:gd name="T8" fmla="*/ 861 w 893"/>
                <a:gd name="T9" fmla="*/ 268 h 1108"/>
                <a:gd name="T10" fmla="*/ 844 w 893"/>
                <a:gd name="T11" fmla="*/ 230 h 1108"/>
                <a:gd name="T12" fmla="*/ 886 w 893"/>
                <a:gd name="T13" fmla="*/ 194 h 1108"/>
                <a:gd name="T14" fmla="*/ 885 w 893"/>
                <a:gd name="T15" fmla="*/ 155 h 1108"/>
                <a:gd name="T16" fmla="*/ 825 w 893"/>
                <a:gd name="T17" fmla="*/ 127 h 1108"/>
                <a:gd name="T18" fmla="*/ 829 w 893"/>
                <a:gd name="T19" fmla="*/ 65 h 1108"/>
                <a:gd name="T20" fmla="*/ 795 w 893"/>
                <a:gd name="T21" fmla="*/ 2 h 1108"/>
                <a:gd name="T22" fmla="*/ 756 w 893"/>
                <a:gd name="T23" fmla="*/ 29 h 1108"/>
                <a:gd name="T24" fmla="*/ 608 w 893"/>
                <a:gd name="T25" fmla="*/ 104 h 1108"/>
                <a:gd name="T26" fmla="*/ 522 w 893"/>
                <a:gd name="T27" fmla="*/ 168 h 1108"/>
                <a:gd name="T28" fmla="*/ 505 w 893"/>
                <a:gd name="T29" fmla="*/ 129 h 1108"/>
                <a:gd name="T30" fmla="*/ 451 w 893"/>
                <a:gd name="T31" fmla="*/ 230 h 1108"/>
                <a:gd name="T32" fmla="*/ 392 w 893"/>
                <a:gd name="T33" fmla="*/ 299 h 1108"/>
                <a:gd name="T34" fmla="*/ 312 w 893"/>
                <a:gd name="T35" fmla="*/ 309 h 1108"/>
                <a:gd name="T36" fmla="*/ 189 w 893"/>
                <a:gd name="T37" fmla="*/ 287 h 1108"/>
                <a:gd name="T38" fmla="*/ 122 w 893"/>
                <a:gd name="T39" fmla="*/ 327 h 1108"/>
                <a:gd name="T40" fmla="*/ 83 w 893"/>
                <a:gd name="T41" fmla="*/ 336 h 1108"/>
                <a:gd name="T42" fmla="*/ 18 w 893"/>
                <a:gd name="T43" fmla="*/ 366 h 1108"/>
                <a:gd name="T44" fmla="*/ 57 w 893"/>
                <a:gd name="T45" fmla="*/ 438 h 1108"/>
                <a:gd name="T46" fmla="*/ 59 w 893"/>
                <a:gd name="T47" fmla="*/ 504 h 1108"/>
                <a:gd name="T48" fmla="*/ 42 w 893"/>
                <a:gd name="T49" fmla="*/ 549 h 1108"/>
                <a:gd name="T50" fmla="*/ 0 w 893"/>
                <a:gd name="T51" fmla="*/ 600 h 1108"/>
                <a:gd name="T52" fmla="*/ 37 w 893"/>
                <a:gd name="T53" fmla="*/ 743 h 1108"/>
                <a:gd name="T54" fmla="*/ 48 w 893"/>
                <a:gd name="T55" fmla="*/ 828 h 1108"/>
                <a:gd name="T56" fmla="*/ 85 w 893"/>
                <a:gd name="T57" fmla="*/ 861 h 1108"/>
                <a:gd name="T58" fmla="*/ 142 w 893"/>
                <a:gd name="T59" fmla="*/ 905 h 1108"/>
                <a:gd name="T60" fmla="*/ 169 w 893"/>
                <a:gd name="T61" fmla="*/ 963 h 1108"/>
                <a:gd name="T62" fmla="*/ 193 w 893"/>
                <a:gd name="T63" fmla="*/ 1084 h 1108"/>
                <a:gd name="T64" fmla="*/ 282 w 893"/>
                <a:gd name="T65" fmla="*/ 1081 h 1108"/>
                <a:gd name="T66" fmla="*/ 385 w 893"/>
                <a:gd name="T67" fmla="*/ 1017 h 1108"/>
                <a:gd name="T68" fmla="*/ 409 w 893"/>
                <a:gd name="T69" fmla="*/ 1006 h 1108"/>
                <a:gd name="T70" fmla="*/ 446 w 893"/>
                <a:gd name="T71" fmla="*/ 1053 h 1108"/>
                <a:gd name="T72" fmla="*/ 574 w 893"/>
                <a:gd name="T73" fmla="*/ 1092 h 1108"/>
                <a:gd name="T74" fmla="*/ 674 w 893"/>
                <a:gd name="T75" fmla="*/ 1089 h 1108"/>
                <a:gd name="T76" fmla="*/ 784 w 893"/>
                <a:gd name="T77" fmla="*/ 1015 h 1108"/>
                <a:gd name="T78" fmla="*/ 757 w 893"/>
                <a:gd name="T79" fmla="*/ 932 h 1108"/>
                <a:gd name="T80" fmla="*/ 757 w 893"/>
                <a:gd name="T81" fmla="*/ 914 h 1108"/>
                <a:gd name="T82" fmla="*/ 737 w 893"/>
                <a:gd name="T83" fmla="*/ 852 h 1108"/>
                <a:gd name="T84" fmla="*/ 811 w 893"/>
                <a:gd name="T85" fmla="*/ 748 h 1108"/>
                <a:gd name="T86" fmla="*/ 780 w 893"/>
                <a:gd name="T87" fmla="*/ 667 h 1108"/>
                <a:gd name="T88" fmla="*/ 791 w 893"/>
                <a:gd name="T89" fmla="*/ 581 h 1108"/>
                <a:gd name="T90" fmla="*/ 854 w 893"/>
                <a:gd name="T91" fmla="*/ 556 h 1108"/>
                <a:gd name="T92" fmla="*/ 869 w 893"/>
                <a:gd name="T93" fmla="*/ 53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3" h="1108">
                  <a:moveTo>
                    <a:pt x="860" y="534"/>
                  </a:moveTo>
                  <a:cubicBezTo>
                    <a:pt x="860" y="524"/>
                    <a:pt x="853" y="521"/>
                    <a:pt x="853" y="515"/>
                  </a:cubicBezTo>
                  <a:cubicBezTo>
                    <a:pt x="853" y="515"/>
                    <a:pt x="853" y="510"/>
                    <a:pt x="853" y="507"/>
                  </a:cubicBezTo>
                  <a:cubicBezTo>
                    <a:pt x="853" y="497"/>
                    <a:pt x="838" y="498"/>
                    <a:pt x="834" y="491"/>
                  </a:cubicBezTo>
                  <a:cubicBezTo>
                    <a:pt x="826" y="475"/>
                    <a:pt x="812" y="469"/>
                    <a:pt x="812" y="443"/>
                  </a:cubicBezTo>
                  <a:cubicBezTo>
                    <a:pt x="812" y="432"/>
                    <a:pt x="820" y="418"/>
                    <a:pt x="828" y="414"/>
                  </a:cubicBezTo>
                  <a:cubicBezTo>
                    <a:pt x="836" y="412"/>
                    <a:pt x="838" y="416"/>
                    <a:pt x="838" y="407"/>
                  </a:cubicBezTo>
                  <a:cubicBezTo>
                    <a:pt x="838" y="397"/>
                    <a:pt x="826" y="397"/>
                    <a:pt x="826" y="391"/>
                  </a:cubicBezTo>
                  <a:cubicBezTo>
                    <a:pt x="826" y="381"/>
                    <a:pt x="841" y="380"/>
                    <a:pt x="844" y="370"/>
                  </a:cubicBezTo>
                  <a:cubicBezTo>
                    <a:pt x="845" y="368"/>
                    <a:pt x="845" y="359"/>
                    <a:pt x="849" y="359"/>
                  </a:cubicBezTo>
                  <a:cubicBezTo>
                    <a:pt x="855" y="359"/>
                    <a:pt x="855" y="363"/>
                    <a:pt x="863" y="363"/>
                  </a:cubicBezTo>
                  <a:cubicBezTo>
                    <a:pt x="881" y="363"/>
                    <a:pt x="870" y="331"/>
                    <a:pt x="886" y="323"/>
                  </a:cubicBezTo>
                  <a:cubicBezTo>
                    <a:pt x="886" y="320"/>
                    <a:pt x="882" y="317"/>
                    <a:pt x="882" y="315"/>
                  </a:cubicBezTo>
                  <a:cubicBezTo>
                    <a:pt x="882" y="303"/>
                    <a:pt x="866" y="301"/>
                    <a:pt x="864" y="294"/>
                  </a:cubicBezTo>
                  <a:cubicBezTo>
                    <a:pt x="864" y="288"/>
                    <a:pt x="865" y="274"/>
                    <a:pt x="861" y="268"/>
                  </a:cubicBezTo>
                  <a:cubicBezTo>
                    <a:pt x="858" y="262"/>
                    <a:pt x="847" y="266"/>
                    <a:pt x="847" y="255"/>
                  </a:cubicBezTo>
                  <a:cubicBezTo>
                    <a:pt x="847" y="251"/>
                    <a:pt x="853" y="245"/>
                    <a:pt x="855" y="243"/>
                  </a:cubicBezTo>
                  <a:cubicBezTo>
                    <a:pt x="854" y="236"/>
                    <a:pt x="844" y="239"/>
                    <a:pt x="844" y="230"/>
                  </a:cubicBezTo>
                  <a:cubicBezTo>
                    <a:pt x="844" y="216"/>
                    <a:pt x="863" y="216"/>
                    <a:pt x="869" y="205"/>
                  </a:cubicBezTo>
                  <a:cubicBezTo>
                    <a:pt x="873" y="200"/>
                    <a:pt x="869" y="194"/>
                    <a:pt x="875" y="194"/>
                  </a:cubicBezTo>
                  <a:cubicBezTo>
                    <a:pt x="880" y="194"/>
                    <a:pt x="884" y="195"/>
                    <a:pt x="886" y="194"/>
                  </a:cubicBezTo>
                  <a:cubicBezTo>
                    <a:pt x="886" y="189"/>
                    <a:pt x="886" y="187"/>
                    <a:pt x="886" y="181"/>
                  </a:cubicBezTo>
                  <a:cubicBezTo>
                    <a:pt x="886" y="175"/>
                    <a:pt x="893" y="172"/>
                    <a:pt x="893" y="166"/>
                  </a:cubicBezTo>
                  <a:cubicBezTo>
                    <a:pt x="893" y="162"/>
                    <a:pt x="886" y="157"/>
                    <a:pt x="885" y="155"/>
                  </a:cubicBezTo>
                  <a:cubicBezTo>
                    <a:pt x="871" y="154"/>
                    <a:pt x="880" y="133"/>
                    <a:pt x="860" y="133"/>
                  </a:cubicBezTo>
                  <a:cubicBezTo>
                    <a:pt x="854" y="133"/>
                    <a:pt x="849" y="136"/>
                    <a:pt x="843" y="136"/>
                  </a:cubicBezTo>
                  <a:cubicBezTo>
                    <a:pt x="833" y="136"/>
                    <a:pt x="825" y="130"/>
                    <a:pt x="825" y="127"/>
                  </a:cubicBezTo>
                  <a:cubicBezTo>
                    <a:pt x="825" y="123"/>
                    <a:pt x="826" y="119"/>
                    <a:pt x="823" y="114"/>
                  </a:cubicBezTo>
                  <a:cubicBezTo>
                    <a:pt x="815" y="116"/>
                    <a:pt x="810" y="114"/>
                    <a:pt x="810" y="104"/>
                  </a:cubicBezTo>
                  <a:cubicBezTo>
                    <a:pt x="810" y="87"/>
                    <a:pt x="825" y="80"/>
                    <a:pt x="829" y="65"/>
                  </a:cubicBezTo>
                  <a:cubicBezTo>
                    <a:pt x="831" y="60"/>
                    <a:pt x="827" y="57"/>
                    <a:pt x="829" y="52"/>
                  </a:cubicBezTo>
                  <a:cubicBezTo>
                    <a:pt x="831" y="45"/>
                    <a:pt x="838" y="45"/>
                    <a:pt x="838" y="33"/>
                  </a:cubicBezTo>
                  <a:cubicBezTo>
                    <a:pt x="838" y="18"/>
                    <a:pt x="809" y="2"/>
                    <a:pt x="795" y="2"/>
                  </a:cubicBezTo>
                  <a:cubicBezTo>
                    <a:pt x="793" y="2"/>
                    <a:pt x="791" y="0"/>
                    <a:pt x="785" y="1"/>
                  </a:cubicBezTo>
                  <a:cubicBezTo>
                    <a:pt x="789" y="16"/>
                    <a:pt x="802" y="32"/>
                    <a:pt x="810" y="38"/>
                  </a:cubicBezTo>
                  <a:cubicBezTo>
                    <a:pt x="828" y="71"/>
                    <a:pt x="773" y="9"/>
                    <a:pt x="756" y="29"/>
                  </a:cubicBezTo>
                  <a:cubicBezTo>
                    <a:pt x="742" y="44"/>
                    <a:pt x="753" y="18"/>
                    <a:pt x="714" y="11"/>
                  </a:cubicBezTo>
                  <a:cubicBezTo>
                    <a:pt x="677" y="5"/>
                    <a:pt x="652" y="48"/>
                    <a:pt x="652" y="65"/>
                  </a:cubicBezTo>
                  <a:cubicBezTo>
                    <a:pt x="652" y="75"/>
                    <a:pt x="647" y="124"/>
                    <a:pt x="608" y="104"/>
                  </a:cubicBezTo>
                  <a:cubicBezTo>
                    <a:pt x="577" y="111"/>
                    <a:pt x="566" y="129"/>
                    <a:pt x="566" y="119"/>
                  </a:cubicBezTo>
                  <a:cubicBezTo>
                    <a:pt x="566" y="109"/>
                    <a:pt x="579" y="86"/>
                    <a:pt x="537" y="104"/>
                  </a:cubicBezTo>
                  <a:cubicBezTo>
                    <a:pt x="502" y="116"/>
                    <a:pt x="539" y="162"/>
                    <a:pt x="522" y="168"/>
                  </a:cubicBezTo>
                  <a:cubicBezTo>
                    <a:pt x="519" y="173"/>
                    <a:pt x="518" y="134"/>
                    <a:pt x="512" y="140"/>
                  </a:cubicBezTo>
                  <a:cubicBezTo>
                    <a:pt x="507" y="145"/>
                    <a:pt x="501" y="149"/>
                    <a:pt x="495" y="154"/>
                  </a:cubicBezTo>
                  <a:cubicBezTo>
                    <a:pt x="485" y="148"/>
                    <a:pt x="511" y="140"/>
                    <a:pt x="505" y="129"/>
                  </a:cubicBezTo>
                  <a:cubicBezTo>
                    <a:pt x="481" y="134"/>
                    <a:pt x="456" y="171"/>
                    <a:pt x="427" y="166"/>
                  </a:cubicBezTo>
                  <a:cubicBezTo>
                    <a:pt x="456" y="189"/>
                    <a:pt x="426" y="183"/>
                    <a:pt x="424" y="216"/>
                  </a:cubicBezTo>
                  <a:cubicBezTo>
                    <a:pt x="447" y="218"/>
                    <a:pt x="438" y="184"/>
                    <a:pt x="451" y="230"/>
                  </a:cubicBezTo>
                  <a:cubicBezTo>
                    <a:pt x="480" y="240"/>
                    <a:pt x="465" y="252"/>
                    <a:pt x="442" y="245"/>
                  </a:cubicBezTo>
                  <a:cubicBezTo>
                    <a:pt x="424" y="261"/>
                    <a:pt x="473" y="283"/>
                    <a:pt x="433" y="272"/>
                  </a:cubicBezTo>
                  <a:cubicBezTo>
                    <a:pt x="398" y="272"/>
                    <a:pt x="412" y="266"/>
                    <a:pt x="392" y="299"/>
                  </a:cubicBezTo>
                  <a:cubicBezTo>
                    <a:pt x="372" y="316"/>
                    <a:pt x="360" y="284"/>
                    <a:pt x="360" y="301"/>
                  </a:cubicBezTo>
                  <a:cubicBezTo>
                    <a:pt x="360" y="316"/>
                    <a:pt x="390" y="366"/>
                    <a:pt x="353" y="357"/>
                  </a:cubicBezTo>
                  <a:cubicBezTo>
                    <a:pt x="329" y="350"/>
                    <a:pt x="312" y="338"/>
                    <a:pt x="312" y="309"/>
                  </a:cubicBezTo>
                  <a:cubicBezTo>
                    <a:pt x="309" y="299"/>
                    <a:pt x="287" y="307"/>
                    <a:pt x="289" y="290"/>
                  </a:cubicBezTo>
                  <a:cubicBezTo>
                    <a:pt x="278" y="279"/>
                    <a:pt x="292" y="263"/>
                    <a:pt x="243" y="268"/>
                  </a:cubicBezTo>
                  <a:cubicBezTo>
                    <a:pt x="240" y="295"/>
                    <a:pt x="200" y="269"/>
                    <a:pt x="189" y="287"/>
                  </a:cubicBezTo>
                  <a:cubicBezTo>
                    <a:pt x="180" y="291"/>
                    <a:pt x="198" y="310"/>
                    <a:pt x="201" y="316"/>
                  </a:cubicBezTo>
                  <a:cubicBezTo>
                    <a:pt x="212" y="341"/>
                    <a:pt x="176" y="337"/>
                    <a:pt x="155" y="346"/>
                  </a:cubicBezTo>
                  <a:cubicBezTo>
                    <a:pt x="118" y="362"/>
                    <a:pt x="133" y="320"/>
                    <a:pt x="122" y="327"/>
                  </a:cubicBezTo>
                  <a:cubicBezTo>
                    <a:pt x="122" y="327"/>
                    <a:pt x="122" y="327"/>
                    <a:pt x="122" y="32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75" y="342"/>
                    <a:pt x="57" y="357"/>
                    <a:pt x="52" y="348"/>
                  </a:cubicBezTo>
                  <a:cubicBezTo>
                    <a:pt x="43" y="332"/>
                    <a:pt x="46" y="358"/>
                    <a:pt x="20" y="352"/>
                  </a:cubicBezTo>
                  <a:cubicBezTo>
                    <a:pt x="20" y="362"/>
                    <a:pt x="18" y="363"/>
                    <a:pt x="18" y="366"/>
                  </a:cubicBezTo>
                  <a:cubicBezTo>
                    <a:pt x="18" y="371"/>
                    <a:pt x="14" y="375"/>
                    <a:pt x="11" y="384"/>
                  </a:cubicBezTo>
                  <a:cubicBezTo>
                    <a:pt x="26" y="389"/>
                    <a:pt x="20" y="396"/>
                    <a:pt x="27" y="408"/>
                  </a:cubicBezTo>
                  <a:cubicBezTo>
                    <a:pt x="35" y="423"/>
                    <a:pt x="47" y="426"/>
                    <a:pt x="57" y="438"/>
                  </a:cubicBezTo>
                  <a:cubicBezTo>
                    <a:pt x="64" y="446"/>
                    <a:pt x="59" y="459"/>
                    <a:pt x="66" y="469"/>
                  </a:cubicBezTo>
                  <a:cubicBezTo>
                    <a:pt x="69" y="474"/>
                    <a:pt x="80" y="475"/>
                    <a:pt x="80" y="485"/>
                  </a:cubicBezTo>
                  <a:cubicBezTo>
                    <a:pt x="80" y="497"/>
                    <a:pt x="64" y="499"/>
                    <a:pt x="59" y="504"/>
                  </a:cubicBezTo>
                  <a:cubicBezTo>
                    <a:pt x="59" y="504"/>
                    <a:pt x="59" y="504"/>
                    <a:pt x="59" y="504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55"/>
                    <a:pt x="48" y="558"/>
                    <a:pt x="48" y="565"/>
                  </a:cubicBezTo>
                  <a:cubicBezTo>
                    <a:pt x="48" y="577"/>
                    <a:pt x="37" y="569"/>
                    <a:pt x="29" y="573"/>
                  </a:cubicBezTo>
                  <a:cubicBezTo>
                    <a:pt x="21" y="576"/>
                    <a:pt x="11" y="595"/>
                    <a:pt x="0" y="600"/>
                  </a:cubicBezTo>
                  <a:cubicBezTo>
                    <a:pt x="20" y="632"/>
                    <a:pt x="36" y="669"/>
                    <a:pt x="36" y="711"/>
                  </a:cubicBezTo>
                  <a:cubicBezTo>
                    <a:pt x="36" y="723"/>
                    <a:pt x="20" y="722"/>
                    <a:pt x="18" y="734"/>
                  </a:cubicBezTo>
                  <a:cubicBezTo>
                    <a:pt x="25" y="736"/>
                    <a:pt x="36" y="737"/>
                    <a:pt x="37" y="743"/>
                  </a:cubicBezTo>
                  <a:cubicBezTo>
                    <a:pt x="40" y="750"/>
                    <a:pt x="34" y="756"/>
                    <a:pt x="36" y="765"/>
                  </a:cubicBezTo>
                  <a:cubicBezTo>
                    <a:pt x="38" y="781"/>
                    <a:pt x="59" y="790"/>
                    <a:pt x="59" y="806"/>
                  </a:cubicBezTo>
                  <a:cubicBezTo>
                    <a:pt x="59" y="812"/>
                    <a:pt x="48" y="817"/>
                    <a:pt x="48" y="828"/>
                  </a:cubicBezTo>
                  <a:cubicBezTo>
                    <a:pt x="48" y="841"/>
                    <a:pt x="48" y="835"/>
                    <a:pt x="48" y="856"/>
                  </a:cubicBezTo>
                  <a:cubicBezTo>
                    <a:pt x="56" y="859"/>
                    <a:pt x="63" y="856"/>
                    <a:pt x="70" y="856"/>
                  </a:cubicBezTo>
                  <a:cubicBezTo>
                    <a:pt x="75" y="856"/>
                    <a:pt x="78" y="859"/>
                    <a:pt x="85" y="861"/>
                  </a:cubicBezTo>
                  <a:cubicBezTo>
                    <a:pt x="98" y="865"/>
                    <a:pt x="117" y="856"/>
                    <a:pt x="117" y="870"/>
                  </a:cubicBezTo>
                  <a:cubicBezTo>
                    <a:pt x="117" y="877"/>
                    <a:pt x="112" y="878"/>
                    <a:pt x="111" y="884"/>
                  </a:cubicBezTo>
                  <a:cubicBezTo>
                    <a:pt x="128" y="887"/>
                    <a:pt x="137" y="892"/>
                    <a:pt x="142" y="905"/>
                  </a:cubicBezTo>
                  <a:cubicBezTo>
                    <a:pt x="148" y="915"/>
                    <a:pt x="144" y="924"/>
                    <a:pt x="150" y="935"/>
                  </a:cubicBezTo>
                  <a:cubicBezTo>
                    <a:pt x="154" y="941"/>
                    <a:pt x="169" y="938"/>
                    <a:pt x="169" y="950"/>
                  </a:cubicBezTo>
                  <a:cubicBezTo>
                    <a:pt x="169" y="959"/>
                    <a:pt x="169" y="961"/>
                    <a:pt x="169" y="963"/>
                  </a:cubicBezTo>
                  <a:cubicBezTo>
                    <a:pt x="169" y="980"/>
                    <a:pt x="181" y="990"/>
                    <a:pt x="200" y="999"/>
                  </a:cubicBezTo>
                  <a:cubicBezTo>
                    <a:pt x="198" y="1009"/>
                    <a:pt x="193" y="1015"/>
                    <a:pt x="193" y="1026"/>
                  </a:cubicBezTo>
                  <a:cubicBezTo>
                    <a:pt x="193" y="1050"/>
                    <a:pt x="193" y="1060"/>
                    <a:pt x="193" y="1084"/>
                  </a:cubicBezTo>
                  <a:cubicBezTo>
                    <a:pt x="193" y="1092"/>
                    <a:pt x="193" y="1103"/>
                    <a:pt x="208" y="1103"/>
                  </a:cubicBezTo>
                  <a:cubicBezTo>
                    <a:pt x="234" y="1103"/>
                    <a:pt x="241" y="1068"/>
                    <a:pt x="262" y="1068"/>
                  </a:cubicBezTo>
                  <a:cubicBezTo>
                    <a:pt x="269" y="1068"/>
                    <a:pt x="271" y="1081"/>
                    <a:pt x="282" y="1081"/>
                  </a:cubicBezTo>
                  <a:cubicBezTo>
                    <a:pt x="285" y="1064"/>
                    <a:pt x="301" y="1055"/>
                    <a:pt x="305" y="1037"/>
                  </a:cubicBezTo>
                  <a:cubicBezTo>
                    <a:pt x="314" y="1004"/>
                    <a:pt x="303" y="984"/>
                    <a:pt x="342" y="984"/>
                  </a:cubicBezTo>
                  <a:cubicBezTo>
                    <a:pt x="369" y="984"/>
                    <a:pt x="362" y="1017"/>
                    <a:pt x="385" y="1017"/>
                  </a:cubicBezTo>
                  <a:cubicBezTo>
                    <a:pt x="394" y="1017"/>
                    <a:pt x="395" y="1014"/>
                    <a:pt x="396" y="1006"/>
                  </a:cubicBezTo>
                  <a:cubicBezTo>
                    <a:pt x="396" y="1006"/>
                    <a:pt x="396" y="1006"/>
                    <a:pt x="396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17" y="1012"/>
                    <a:pt x="416" y="1020"/>
                    <a:pt x="420" y="1031"/>
                  </a:cubicBezTo>
                  <a:cubicBezTo>
                    <a:pt x="424" y="1039"/>
                    <a:pt x="440" y="1047"/>
                    <a:pt x="446" y="1053"/>
                  </a:cubicBezTo>
                  <a:cubicBezTo>
                    <a:pt x="465" y="1070"/>
                    <a:pt x="463" y="1108"/>
                    <a:pt x="500" y="1108"/>
                  </a:cubicBezTo>
                  <a:cubicBezTo>
                    <a:pt x="505" y="1101"/>
                    <a:pt x="512" y="1092"/>
                    <a:pt x="526" y="1092"/>
                  </a:cubicBezTo>
                  <a:cubicBezTo>
                    <a:pt x="553" y="1092"/>
                    <a:pt x="553" y="1092"/>
                    <a:pt x="574" y="1092"/>
                  </a:cubicBezTo>
                  <a:cubicBezTo>
                    <a:pt x="582" y="1092"/>
                    <a:pt x="590" y="1086"/>
                    <a:pt x="601" y="1086"/>
                  </a:cubicBezTo>
                  <a:cubicBezTo>
                    <a:pt x="613" y="1086"/>
                    <a:pt x="617" y="1100"/>
                    <a:pt x="631" y="1100"/>
                  </a:cubicBezTo>
                  <a:cubicBezTo>
                    <a:pt x="647" y="1100"/>
                    <a:pt x="656" y="1089"/>
                    <a:pt x="674" y="1089"/>
                  </a:cubicBezTo>
                  <a:cubicBezTo>
                    <a:pt x="692" y="1089"/>
                    <a:pt x="700" y="1075"/>
                    <a:pt x="709" y="1066"/>
                  </a:cubicBezTo>
                  <a:cubicBezTo>
                    <a:pt x="715" y="1060"/>
                    <a:pt x="730" y="1063"/>
                    <a:pt x="737" y="1057"/>
                  </a:cubicBezTo>
                  <a:cubicBezTo>
                    <a:pt x="758" y="1043"/>
                    <a:pt x="761" y="1023"/>
                    <a:pt x="784" y="1015"/>
                  </a:cubicBezTo>
                  <a:cubicBezTo>
                    <a:pt x="782" y="996"/>
                    <a:pt x="780" y="979"/>
                    <a:pt x="780" y="966"/>
                  </a:cubicBezTo>
                  <a:cubicBezTo>
                    <a:pt x="780" y="948"/>
                    <a:pt x="751" y="954"/>
                    <a:pt x="751" y="943"/>
                  </a:cubicBezTo>
                  <a:cubicBezTo>
                    <a:pt x="751" y="938"/>
                    <a:pt x="754" y="936"/>
                    <a:pt x="757" y="932"/>
                  </a:cubicBezTo>
                  <a:cubicBezTo>
                    <a:pt x="757" y="932"/>
                    <a:pt x="757" y="932"/>
                    <a:pt x="757" y="932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42" y="911"/>
                    <a:pt x="738" y="913"/>
                    <a:pt x="731" y="903"/>
                  </a:cubicBezTo>
                  <a:cubicBezTo>
                    <a:pt x="735" y="899"/>
                    <a:pt x="743" y="895"/>
                    <a:pt x="743" y="888"/>
                  </a:cubicBezTo>
                  <a:cubicBezTo>
                    <a:pt x="743" y="876"/>
                    <a:pt x="737" y="866"/>
                    <a:pt x="737" y="852"/>
                  </a:cubicBezTo>
                  <a:cubicBezTo>
                    <a:pt x="737" y="808"/>
                    <a:pt x="778" y="827"/>
                    <a:pt x="778" y="790"/>
                  </a:cubicBezTo>
                  <a:cubicBezTo>
                    <a:pt x="778" y="776"/>
                    <a:pt x="791" y="782"/>
                    <a:pt x="800" y="779"/>
                  </a:cubicBezTo>
                  <a:cubicBezTo>
                    <a:pt x="813" y="774"/>
                    <a:pt x="811" y="760"/>
                    <a:pt x="811" y="748"/>
                  </a:cubicBezTo>
                  <a:cubicBezTo>
                    <a:pt x="811" y="742"/>
                    <a:pt x="820" y="742"/>
                    <a:pt x="820" y="737"/>
                  </a:cubicBezTo>
                  <a:cubicBezTo>
                    <a:pt x="820" y="707"/>
                    <a:pt x="780" y="704"/>
                    <a:pt x="780" y="675"/>
                  </a:cubicBezTo>
                  <a:cubicBezTo>
                    <a:pt x="780" y="672"/>
                    <a:pt x="782" y="669"/>
                    <a:pt x="780" y="667"/>
                  </a:cubicBezTo>
                  <a:cubicBezTo>
                    <a:pt x="784" y="657"/>
                    <a:pt x="789" y="651"/>
                    <a:pt x="789" y="640"/>
                  </a:cubicBezTo>
                  <a:cubicBezTo>
                    <a:pt x="789" y="625"/>
                    <a:pt x="774" y="601"/>
                    <a:pt x="774" y="592"/>
                  </a:cubicBezTo>
                  <a:cubicBezTo>
                    <a:pt x="774" y="583"/>
                    <a:pt x="784" y="581"/>
                    <a:pt x="791" y="581"/>
                  </a:cubicBezTo>
                  <a:cubicBezTo>
                    <a:pt x="800" y="581"/>
                    <a:pt x="804" y="581"/>
                    <a:pt x="809" y="581"/>
                  </a:cubicBezTo>
                  <a:cubicBezTo>
                    <a:pt x="810" y="581"/>
                    <a:pt x="818" y="585"/>
                    <a:pt x="826" y="582"/>
                  </a:cubicBezTo>
                  <a:cubicBezTo>
                    <a:pt x="836" y="577"/>
                    <a:pt x="834" y="556"/>
                    <a:pt x="854" y="556"/>
                  </a:cubicBezTo>
                  <a:cubicBezTo>
                    <a:pt x="864" y="556"/>
                    <a:pt x="859" y="560"/>
                    <a:pt x="866" y="556"/>
                  </a:cubicBezTo>
                  <a:cubicBezTo>
                    <a:pt x="873" y="553"/>
                    <a:pt x="868" y="534"/>
                    <a:pt x="869" y="534"/>
                  </a:cubicBezTo>
                  <a:cubicBezTo>
                    <a:pt x="869" y="534"/>
                    <a:pt x="869" y="534"/>
                    <a:pt x="869" y="534"/>
                  </a:cubicBezTo>
                  <a:cubicBezTo>
                    <a:pt x="860" y="534"/>
                    <a:pt x="860" y="534"/>
                    <a:pt x="860" y="534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06"/>
            <p:cNvSpPr>
              <a:spLocks/>
            </p:cNvSpPr>
            <p:nvPr/>
          </p:nvSpPr>
          <p:spPr bwMode="auto">
            <a:xfrm>
              <a:off x="7040413" y="534080"/>
              <a:ext cx="1086788" cy="1422058"/>
            </a:xfrm>
            <a:custGeom>
              <a:avLst/>
              <a:gdLst>
                <a:gd name="T0" fmla="*/ 221 w 472"/>
                <a:gd name="T1" fmla="*/ 561 h 618"/>
                <a:gd name="T2" fmla="*/ 240 w 472"/>
                <a:gd name="T3" fmla="*/ 529 h 618"/>
                <a:gd name="T4" fmla="*/ 312 w 472"/>
                <a:gd name="T5" fmla="*/ 475 h 618"/>
                <a:gd name="T6" fmla="*/ 352 w 472"/>
                <a:gd name="T7" fmla="*/ 499 h 618"/>
                <a:gd name="T8" fmla="*/ 413 w 472"/>
                <a:gd name="T9" fmla="*/ 467 h 618"/>
                <a:gd name="T10" fmla="*/ 423 w 472"/>
                <a:gd name="T11" fmla="*/ 422 h 618"/>
                <a:gd name="T12" fmla="*/ 439 w 472"/>
                <a:gd name="T13" fmla="*/ 401 h 618"/>
                <a:gd name="T14" fmla="*/ 444 w 472"/>
                <a:gd name="T15" fmla="*/ 328 h 618"/>
                <a:gd name="T16" fmla="*/ 438 w 472"/>
                <a:gd name="T17" fmla="*/ 264 h 618"/>
                <a:gd name="T18" fmla="*/ 331 w 472"/>
                <a:gd name="T19" fmla="*/ 287 h 618"/>
                <a:gd name="T20" fmla="*/ 294 w 472"/>
                <a:gd name="T21" fmla="*/ 192 h 618"/>
                <a:gd name="T22" fmla="*/ 358 w 472"/>
                <a:gd name="T23" fmla="*/ 134 h 618"/>
                <a:gd name="T24" fmla="*/ 421 w 472"/>
                <a:gd name="T25" fmla="*/ 66 h 618"/>
                <a:gd name="T26" fmla="*/ 342 w 472"/>
                <a:gd name="T27" fmla="*/ 0 h 618"/>
                <a:gd name="T28" fmla="*/ 316 w 472"/>
                <a:gd name="T29" fmla="*/ 76 h 618"/>
                <a:gd name="T30" fmla="*/ 242 w 472"/>
                <a:gd name="T31" fmla="*/ 92 h 618"/>
                <a:gd name="T32" fmla="*/ 76 w 472"/>
                <a:gd name="T33" fmla="*/ 261 h 618"/>
                <a:gd name="T34" fmla="*/ 87 w 472"/>
                <a:gd name="T35" fmla="*/ 321 h 618"/>
                <a:gd name="T36" fmla="*/ 81 w 472"/>
                <a:gd name="T37" fmla="*/ 351 h 618"/>
                <a:gd name="T38" fmla="*/ 39 w 472"/>
                <a:gd name="T39" fmla="*/ 394 h 618"/>
                <a:gd name="T40" fmla="*/ 1 w 472"/>
                <a:gd name="T41" fmla="*/ 455 h 618"/>
                <a:gd name="T42" fmla="*/ 1 w 472"/>
                <a:gd name="T43" fmla="*/ 455 h 618"/>
                <a:gd name="T44" fmla="*/ 11 w 472"/>
                <a:gd name="T45" fmla="*/ 456 h 618"/>
                <a:gd name="T46" fmla="*/ 45 w 472"/>
                <a:gd name="T47" fmla="*/ 506 h 618"/>
                <a:gd name="T48" fmla="*/ 26 w 472"/>
                <a:gd name="T49" fmla="*/ 558 h 618"/>
                <a:gd name="T50" fmla="*/ 41 w 472"/>
                <a:gd name="T51" fmla="*/ 581 h 618"/>
                <a:gd name="T52" fmla="*/ 76 w 472"/>
                <a:gd name="T53" fmla="*/ 587 h 618"/>
                <a:gd name="T54" fmla="*/ 112 w 472"/>
                <a:gd name="T55" fmla="*/ 603 h 618"/>
                <a:gd name="T56" fmla="*/ 156 w 472"/>
                <a:gd name="T57" fmla="*/ 606 h 618"/>
                <a:gd name="T58" fmla="*/ 187 w 472"/>
                <a:gd name="T59" fmla="*/ 595 h 618"/>
                <a:gd name="T60" fmla="*/ 221 w 472"/>
                <a:gd name="T61" fmla="*/ 572 h 618"/>
                <a:gd name="T62" fmla="*/ 223 w 472"/>
                <a:gd name="T63" fmla="*/ 5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2" h="618">
                  <a:moveTo>
                    <a:pt x="223" y="572"/>
                  </a:moveTo>
                  <a:cubicBezTo>
                    <a:pt x="221" y="568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0" y="481"/>
                    <a:pt x="312" y="475"/>
                  </a:cubicBezTo>
                  <a:cubicBezTo>
                    <a:pt x="319" y="474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6" y="587"/>
                    <a:pt x="87" y="608"/>
                    <a:pt x="101" y="609"/>
                  </a:cubicBezTo>
                  <a:cubicBezTo>
                    <a:pt x="107" y="608"/>
                    <a:pt x="107" y="605"/>
                    <a:pt x="112" y="603"/>
                  </a:cubicBezTo>
                  <a:cubicBezTo>
                    <a:pt x="118" y="608"/>
                    <a:pt x="122" y="618"/>
                    <a:pt x="133" y="618"/>
                  </a:cubicBezTo>
                  <a:cubicBezTo>
                    <a:pt x="146" y="618"/>
                    <a:pt x="148" y="610"/>
                    <a:pt x="156" y="606"/>
                  </a:cubicBezTo>
                  <a:cubicBezTo>
                    <a:pt x="161" y="605"/>
                    <a:pt x="165" y="608"/>
                    <a:pt x="171" y="606"/>
                  </a:cubicBezTo>
                  <a:cubicBezTo>
                    <a:pt x="176" y="606"/>
                    <a:pt x="184" y="597"/>
                    <a:pt x="187" y="595"/>
                  </a:cubicBezTo>
                  <a:cubicBezTo>
                    <a:pt x="199" y="587"/>
                    <a:pt x="208" y="593"/>
                    <a:pt x="219" y="583"/>
                  </a:cubicBezTo>
                  <a:cubicBezTo>
                    <a:pt x="223" y="581"/>
                    <a:pt x="221" y="578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07"/>
            <p:cNvSpPr>
              <a:spLocks/>
            </p:cNvSpPr>
            <p:nvPr/>
          </p:nvSpPr>
          <p:spPr bwMode="auto">
            <a:xfrm>
              <a:off x="7547581" y="1443288"/>
              <a:ext cx="727367" cy="1346764"/>
            </a:xfrm>
            <a:custGeom>
              <a:avLst/>
              <a:gdLst>
                <a:gd name="T0" fmla="*/ 277 w 316"/>
                <a:gd name="T1" fmla="*/ 582 h 585"/>
                <a:gd name="T2" fmla="*/ 303 w 316"/>
                <a:gd name="T3" fmla="*/ 544 h 585"/>
                <a:gd name="T4" fmla="*/ 290 w 316"/>
                <a:gd name="T5" fmla="*/ 494 h 585"/>
                <a:gd name="T6" fmla="*/ 297 w 316"/>
                <a:gd name="T7" fmla="*/ 470 h 585"/>
                <a:gd name="T8" fmla="*/ 278 w 316"/>
                <a:gd name="T9" fmla="*/ 423 h 585"/>
                <a:gd name="T10" fmla="*/ 300 w 316"/>
                <a:gd name="T11" fmla="*/ 402 h 585"/>
                <a:gd name="T12" fmla="*/ 315 w 316"/>
                <a:gd name="T13" fmla="*/ 373 h 585"/>
                <a:gd name="T14" fmla="*/ 315 w 316"/>
                <a:gd name="T15" fmla="*/ 373 h 585"/>
                <a:gd name="T16" fmla="*/ 316 w 316"/>
                <a:gd name="T17" fmla="*/ 374 h 585"/>
                <a:gd name="T18" fmla="*/ 315 w 316"/>
                <a:gd name="T19" fmla="*/ 373 h 585"/>
                <a:gd name="T20" fmla="*/ 315 w 316"/>
                <a:gd name="T21" fmla="*/ 373 h 585"/>
                <a:gd name="T22" fmla="*/ 309 w 316"/>
                <a:gd name="T23" fmla="*/ 353 h 585"/>
                <a:gd name="T24" fmla="*/ 290 w 316"/>
                <a:gd name="T25" fmla="*/ 359 h 585"/>
                <a:gd name="T26" fmla="*/ 286 w 316"/>
                <a:gd name="T27" fmla="*/ 381 h 585"/>
                <a:gd name="T28" fmla="*/ 219 w 316"/>
                <a:gd name="T29" fmla="*/ 290 h 585"/>
                <a:gd name="T30" fmla="*/ 234 w 316"/>
                <a:gd name="T31" fmla="*/ 264 h 585"/>
                <a:gd name="T32" fmla="*/ 224 w 316"/>
                <a:gd name="T33" fmla="*/ 246 h 585"/>
                <a:gd name="T34" fmla="*/ 224 w 316"/>
                <a:gd name="T35" fmla="*/ 246 h 585"/>
                <a:gd name="T36" fmla="*/ 224 w 316"/>
                <a:gd name="T37" fmla="*/ 218 h 585"/>
                <a:gd name="T38" fmla="*/ 224 w 316"/>
                <a:gd name="T39" fmla="*/ 218 h 585"/>
                <a:gd name="T40" fmla="*/ 250 w 316"/>
                <a:gd name="T41" fmla="*/ 235 h 585"/>
                <a:gd name="T42" fmla="*/ 234 w 316"/>
                <a:gd name="T43" fmla="*/ 193 h 585"/>
                <a:gd name="T44" fmla="*/ 289 w 316"/>
                <a:gd name="T45" fmla="*/ 139 h 585"/>
                <a:gd name="T46" fmla="*/ 239 w 316"/>
                <a:gd name="T47" fmla="*/ 0 h 585"/>
                <a:gd name="T48" fmla="*/ 219 w 316"/>
                <a:gd name="T49" fmla="*/ 6 h 585"/>
                <a:gd name="T50" fmla="*/ 209 w 316"/>
                <a:gd name="T51" fmla="*/ 1 h 585"/>
                <a:gd name="T52" fmla="*/ 203 w 316"/>
                <a:gd name="T53" fmla="*/ 27 h 585"/>
                <a:gd name="T54" fmla="*/ 193 w 316"/>
                <a:gd name="T55" fmla="*/ 60 h 585"/>
                <a:gd name="T56" fmla="*/ 193 w 316"/>
                <a:gd name="T57" fmla="*/ 72 h 585"/>
                <a:gd name="T58" fmla="*/ 150 w 316"/>
                <a:gd name="T59" fmla="*/ 93 h 585"/>
                <a:gd name="T60" fmla="*/ 132 w 316"/>
                <a:gd name="T61" fmla="*/ 104 h 585"/>
                <a:gd name="T62" fmla="*/ 110 w 316"/>
                <a:gd name="T63" fmla="*/ 69 h 585"/>
                <a:gd name="T64" fmla="*/ 94 w 316"/>
                <a:gd name="T65" fmla="*/ 80 h 585"/>
                <a:gd name="T66" fmla="*/ 44 w 316"/>
                <a:gd name="T67" fmla="*/ 112 h 585"/>
                <a:gd name="T68" fmla="*/ 20 w 316"/>
                <a:gd name="T69" fmla="*/ 134 h 585"/>
                <a:gd name="T70" fmla="*/ 17 w 316"/>
                <a:gd name="T71" fmla="*/ 146 h 585"/>
                <a:gd name="T72" fmla="*/ 1 w 316"/>
                <a:gd name="T73" fmla="*/ 166 h 585"/>
                <a:gd name="T74" fmla="*/ 1 w 316"/>
                <a:gd name="T75" fmla="*/ 177 h 585"/>
                <a:gd name="T76" fmla="*/ 20 w 316"/>
                <a:gd name="T77" fmla="*/ 178 h 585"/>
                <a:gd name="T78" fmla="*/ 22 w 316"/>
                <a:gd name="T79" fmla="*/ 195 h 585"/>
                <a:gd name="T80" fmla="*/ 41 w 316"/>
                <a:gd name="T81" fmla="*/ 203 h 585"/>
                <a:gd name="T82" fmla="*/ 41 w 316"/>
                <a:gd name="T83" fmla="*/ 203 h 585"/>
                <a:gd name="T84" fmla="*/ 63 w 316"/>
                <a:gd name="T85" fmla="*/ 221 h 585"/>
                <a:gd name="T86" fmla="*/ 63 w 316"/>
                <a:gd name="T87" fmla="*/ 221 h 585"/>
                <a:gd name="T88" fmla="*/ 89 w 316"/>
                <a:gd name="T89" fmla="*/ 239 h 585"/>
                <a:gd name="T90" fmla="*/ 105 w 316"/>
                <a:gd name="T91" fmla="*/ 263 h 585"/>
                <a:gd name="T92" fmla="*/ 113 w 316"/>
                <a:gd name="T93" fmla="*/ 259 h 585"/>
                <a:gd name="T94" fmla="*/ 122 w 316"/>
                <a:gd name="T95" fmla="*/ 267 h 585"/>
                <a:gd name="T96" fmla="*/ 133 w 316"/>
                <a:gd name="T97" fmla="*/ 259 h 585"/>
                <a:gd name="T98" fmla="*/ 96 w 316"/>
                <a:gd name="T99" fmla="*/ 226 h 585"/>
                <a:gd name="T100" fmla="*/ 126 w 316"/>
                <a:gd name="T101" fmla="*/ 184 h 585"/>
                <a:gd name="T102" fmla="*/ 167 w 316"/>
                <a:gd name="T103" fmla="*/ 261 h 585"/>
                <a:gd name="T104" fmla="*/ 191 w 316"/>
                <a:gd name="T105" fmla="*/ 369 h 585"/>
                <a:gd name="T106" fmla="*/ 214 w 316"/>
                <a:gd name="T107" fmla="*/ 435 h 585"/>
                <a:gd name="T108" fmla="*/ 228 w 316"/>
                <a:gd name="T109" fmla="*/ 510 h 585"/>
                <a:gd name="T110" fmla="*/ 270 w 316"/>
                <a:gd name="T111" fmla="*/ 585 h 585"/>
                <a:gd name="T112" fmla="*/ 270 w 316"/>
                <a:gd name="T113" fmla="*/ 585 h 585"/>
                <a:gd name="T114" fmla="*/ 277 w 316"/>
                <a:gd name="T115" fmla="*/ 58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6" h="585">
                  <a:moveTo>
                    <a:pt x="277" y="582"/>
                  </a:moveTo>
                  <a:cubicBezTo>
                    <a:pt x="286" y="574"/>
                    <a:pt x="303" y="557"/>
                    <a:pt x="303" y="544"/>
                  </a:cubicBezTo>
                  <a:cubicBezTo>
                    <a:pt x="303" y="521"/>
                    <a:pt x="290" y="513"/>
                    <a:pt x="290" y="494"/>
                  </a:cubicBezTo>
                  <a:cubicBezTo>
                    <a:pt x="290" y="486"/>
                    <a:pt x="297" y="480"/>
                    <a:pt x="297" y="470"/>
                  </a:cubicBezTo>
                  <a:cubicBezTo>
                    <a:pt x="297" y="455"/>
                    <a:pt x="278" y="441"/>
                    <a:pt x="278" y="423"/>
                  </a:cubicBezTo>
                  <a:cubicBezTo>
                    <a:pt x="278" y="412"/>
                    <a:pt x="293" y="408"/>
                    <a:pt x="300" y="402"/>
                  </a:cubicBezTo>
                  <a:cubicBezTo>
                    <a:pt x="309" y="396"/>
                    <a:pt x="311" y="384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7" y="582"/>
                    <a:pt x="277" y="582"/>
                    <a:pt x="277" y="58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6919660" y="2106725"/>
              <a:ext cx="1900812" cy="3142451"/>
              <a:chOff x="6919660" y="2106725"/>
              <a:chExt cx="1900812" cy="3142451"/>
            </a:xfrm>
            <a:grpFill/>
          </p:grpSpPr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6919660" y="2764481"/>
                <a:ext cx="1157819" cy="1964742"/>
              </a:xfrm>
              <a:custGeom>
                <a:avLst/>
                <a:gdLst>
                  <a:gd name="T0" fmla="*/ 246 w 503"/>
                  <a:gd name="T1" fmla="*/ 761 h 853"/>
                  <a:gd name="T2" fmla="*/ 247 w 503"/>
                  <a:gd name="T3" fmla="*/ 761 h 853"/>
                  <a:gd name="T4" fmla="*/ 203 w 503"/>
                  <a:gd name="T5" fmla="*/ 726 h 853"/>
                  <a:gd name="T6" fmla="*/ 180 w 503"/>
                  <a:gd name="T7" fmla="*/ 695 h 853"/>
                  <a:gd name="T8" fmla="*/ 178 w 503"/>
                  <a:gd name="T9" fmla="*/ 665 h 853"/>
                  <a:gd name="T10" fmla="*/ 196 w 503"/>
                  <a:gd name="T11" fmla="*/ 629 h 853"/>
                  <a:gd name="T12" fmla="*/ 193 w 503"/>
                  <a:gd name="T13" fmla="*/ 591 h 853"/>
                  <a:gd name="T14" fmla="*/ 198 w 503"/>
                  <a:gd name="T15" fmla="*/ 583 h 853"/>
                  <a:gd name="T16" fmla="*/ 218 w 503"/>
                  <a:gd name="T17" fmla="*/ 583 h 853"/>
                  <a:gd name="T18" fmla="*/ 207 w 503"/>
                  <a:gd name="T19" fmla="*/ 528 h 853"/>
                  <a:gd name="T20" fmla="*/ 176 w 503"/>
                  <a:gd name="T21" fmla="*/ 551 h 853"/>
                  <a:gd name="T22" fmla="*/ 153 w 503"/>
                  <a:gd name="T23" fmla="*/ 583 h 853"/>
                  <a:gd name="T24" fmla="*/ 116 w 503"/>
                  <a:gd name="T25" fmla="*/ 577 h 853"/>
                  <a:gd name="T26" fmla="*/ 89 w 503"/>
                  <a:gd name="T27" fmla="*/ 574 h 853"/>
                  <a:gd name="T28" fmla="*/ 92 w 503"/>
                  <a:gd name="T29" fmla="*/ 540 h 853"/>
                  <a:gd name="T30" fmla="*/ 107 w 503"/>
                  <a:gd name="T31" fmla="*/ 492 h 853"/>
                  <a:gd name="T32" fmla="*/ 62 w 503"/>
                  <a:gd name="T33" fmla="*/ 500 h 853"/>
                  <a:gd name="T34" fmla="*/ 53 w 503"/>
                  <a:gd name="T35" fmla="*/ 500 h 853"/>
                  <a:gd name="T36" fmla="*/ 49 w 503"/>
                  <a:gd name="T37" fmla="*/ 451 h 853"/>
                  <a:gd name="T38" fmla="*/ 26 w 503"/>
                  <a:gd name="T39" fmla="*/ 417 h 853"/>
                  <a:gd name="T40" fmla="*/ 26 w 503"/>
                  <a:gd name="T41" fmla="*/ 399 h 853"/>
                  <a:gd name="T42" fmla="*/ 0 w 503"/>
                  <a:gd name="T43" fmla="*/ 388 h 853"/>
                  <a:gd name="T44" fmla="*/ 6 w 503"/>
                  <a:gd name="T45" fmla="*/ 337 h 853"/>
                  <a:gd name="T46" fmla="*/ 69 w 503"/>
                  <a:gd name="T47" fmla="*/ 264 h 853"/>
                  <a:gd name="T48" fmla="*/ 89 w 503"/>
                  <a:gd name="T49" fmla="*/ 222 h 853"/>
                  <a:gd name="T50" fmla="*/ 49 w 503"/>
                  <a:gd name="T51" fmla="*/ 152 h 853"/>
                  <a:gd name="T52" fmla="*/ 43 w 503"/>
                  <a:gd name="T53" fmla="*/ 77 h 853"/>
                  <a:gd name="T54" fmla="*/ 78 w 503"/>
                  <a:gd name="T55" fmla="*/ 66 h 853"/>
                  <a:gd name="T56" fmla="*/ 123 w 503"/>
                  <a:gd name="T57" fmla="*/ 41 h 853"/>
                  <a:gd name="T58" fmla="*/ 138 w 503"/>
                  <a:gd name="T59" fmla="*/ 18 h 853"/>
                  <a:gd name="T60" fmla="*/ 203 w 503"/>
                  <a:gd name="T61" fmla="*/ 38 h 853"/>
                  <a:gd name="T62" fmla="*/ 210 w 503"/>
                  <a:gd name="T63" fmla="*/ 67 h 853"/>
                  <a:gd name="T64" fmla="*/ 237 w 503"/>
                  <a:gd name="T65" fmla="*/ 61 h 853"/>
                  <a:gd name="T66" fmla="*/ 263 w 503"/>
                  <a:gd name="T67" fmla="*/ 77 h 853"/>
                  <a:gd name="T68" fmla="*/ 219 w 503"/>
                  <a:gd name="T69" fmla="*/ 123 h 853"/>
                  <a:gd name="T70" fmla="*/ 187 w 503"/>
                  <a:gd name="T71" fmla="*/ 288 h 853"/>
                  <a:gd name="T72" fmla="*/ 187 w 503"/>
                  <a:gd name="T73" fmla="*/ 467 h 853"/>
                  <a:gd name="T74" fmla="*/ 245 w 503"/>
                  <a:gd name="T75" fmla="*/ 452 h 853"/>
                  <a:gd name="T76" fmla="*/ 274 w 503"/>
                  <a:gd name="T77" fmla="*/ 419 h 853"/>
                  <a:gd name="T78" fmla="*/ 365 w 503"/>
                  <a:gd name="T79" fmla="*/ 432 h 853"/>
                  <a:gd name="T80" fmla="*/ 492 w 503"/>
                  <a:gd name="T81" fmla="*/ 613 h 853"/>
                  <a:gd name="T82" fmla="*/ 485 w 503"/>
                  <a:gd name="T83" fmla="*/ 694 h 853"/>
                  <a:gd name="T84" fmla="*/ 454 w 503"/>
                  <a:gd name="T85" fmla="*/ 663 h 853"/>
                  <a:gd name="T86" fmla="*/ 433 w 503"/>
                  <a:gd name="T87" fmla="*/ 693 h 853"/>
                  <a:gd name="T88" fmla="*/ 455 w 503"/>
                  <a:gd name="T89" fmla="*/ 703 h 853"/>
                  <a:gd name="T90" fmla="*/ 470 w 503"/>
                  <a:gd name="T91" fmla="*/ 703 h 853"/>
                  <a:gd name="T92" fmla="*/ 470 w 503"/>
                  <a:gd name="T93" fmla="*/ 722 h 853"/>
                  <a:gd name="T94" fmla="*/ 461 w 503"/>
                  <a:gd name="T95" fmla="*/ 754 h 853"/>
                  <a:gd name="T96" fmla="*/ 394 w 503"/>
                  <a:gd name="T97" fmla="*/ 799 h 853"/>
                  <a:gd name="T98" fmla="*/ 385 w 503"/>
                  <a:gd name="T99" fmla="*/ 823 h 853"/>
                  <a:gd name="T100" fmla="*/ 385 w 503"/>
                  <a:gd name="T101" fmla="*/ 822 h 853"/>
                  <a:gd name="T102" fmla="*/ 380 w 503"/>
                  <a:gd name="T103" fmla="*/ 762 h 853"/>
                  <a:gd name="T104" fmla="*/ 351 w 503"/>
                  <a:gd name="T105" fmla="*/ 738 h 853"/>
                  <a:gd name="T106" fmla="*/ 257 w 503"/>
                  <a:gd name="T107" fmla="*/ 831 h 853"/>
                  <a:gd name="T108" fmla="*/ 239 w 503"/>
                  <a:gd name="T109" fmla="*/ 781 h 853"/>
                  <a:gd name="T110" fmla="*/ 246 w 503"/>
                  <a:gd name="T111" fmla="*/ 761 h 853"/>
                  <a:gd name="T112" fmla="*/ 246 w 503"/>
                  <a:gd name="T113" fmla="*/ 762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3" h="853">
                    <a:moveTo>
                      <a:pt x="246" y="761"/>
                    </a:move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28" y="761"/>
                      <a:pt x="229" y="726"/>
                      <a:pt x="210" y="726"/>
                    </a:cubicBezTo>
                    <a:cubicBezTo>
                      <a:pt x="207" y="726"/>
                      <a:pt x="208" y="726"/>
                      <a:pt x="203" y="726"/>
                    </a:cubicBezTo>
                    <a:cubicBezTo>
                      <a:pt x="198" y="726"/>
                      <a:pt x="197" y="721"/>
                      <a:pt x="196" y="717"/>
                    </a:cubicBezTo>
                    <a:cubicBezTo>
                      <a:pt x="182" y="721"/>
                      <a:pt x="180" y="709"/>
                      <a:pt x="180" y="695"/>
                    </a:cubicBezTo>
                    <a:cubicBezTo>
                      <a:pt x="180" y="686"/>
                      <a:pt x="185" y="681"/>
                      <a:pt x="187" y="674"/>
                    </a:cubicBezTo>
                    <a:cubicBezTo>
                      <a:pt x="183" y="673"/>
                      <a:pt x="178" y="671"/>
                      <a:pt x="178" y="665"/>
                    </a:cubicBezTo>
                    <a:cubicBezTo>
                      <a:pt x="178" y="657"/>
                      <a:pt x="194" y="649"/>
                      <a:pt x="196" y="636"/>
                    </a:cubicBezTo>
                    <a:cubicBezTo>
                      <a:pt x="196" y="635"/>
                      <a:pt x="196" y="633"/>
                      <a:pt x="196" y="629"/>
                    </a:cubicBezTo>
                    <a:cubicBezTo>
                      <a:pt x="196" y="618"/>
                      <a:pt x="208" y="615"/>
                      <a:pt x="208" y="607"/>
                    </a:cubicBezTo>
                    <a:cubicBezTo>
                      <a:pt x="208" y="597"/>
                      <a:pt x="193" y="603"/>
                      <a:pt x="193" y="591"/>
                    </a:cubicBezTo>
                    <a:cubicBezTo>
                      <a:pt x="193" y="588"/>
                      <a:pt x="196" y="585"/>
                      <a:pt x="198" y="583"/>
                    </a:cubicBezTo>
                    <a:cubicBezTo>
                      <a:pt x="198" y="583"/>
                      <a:pt x="198" y="583"/>
                      <a:pt x="19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23" y="581"/>
                      <a:pt x="233" y="580"/>
                      <a:pt x="233" y="572"/>
                    </a:cubicBezTo>
                    <a:cubicBezTo>
                      <a:pt x="233" y="563"/>
                      <a:pt x="214" y="528"/>
                      <a:pt x="207" y="528"/>
                    </a:cubicBezTo>
                    <a:cubicBezTo>
                      <a:pt x="198" y="528"/>
                      <a:pt x="196" y="538"/>
                      <a:pt x="191" y="542"/>
                    </a:cubicBezTo>
                    <a:cubicBezTo>
                      <a:pt x="186" y="546"/>
                      <a:pt x="180" y="545"/>
                      <a:pt x="176" y="551"/>
                    </a:cubicBezTo>
                    <a:cubicBezTo>
                      <a:pt x="171" y="558"/>
                      <a:pt x="172" y="570"/>
                      <a:pt x="165" y="576"/>
                    </a:cubicBezTo>
                    <a:cubicBezTo>
                      <a:pt x="161" y="579"/>
                      <a:pt x="156" y="579"/>
                      <a:pt x="153" y="583"/>
                    </a:cubicBezTo>
                    <a:cubicBezTo>
                      <a:pt x="149" y="586"/>
                      <a:pt x="149" y="592"/>
                      <a:pt x="143" y="592"/>
                    </a:cubicBezTo>
                    <a:cubicBezTo>
                      <a:pt x="128" y="592"/>
                      <a:pt x="130" y="577"/>
                      <a:pt x="116" y="577"/>
                    </a:cubicBezTo>
                    <a:cubicBezTo>
                      <a:pt x="110" y="577"/>
                      <a:pt x="108" y="583"/>
                      <a:pt x="101" y="583"/>
                    </a:cubicBezTo>
                    <a:cubicBezTo>
                      <a:pt x="95" y="583"/>
                      <a:pt x="89" y="580"/>
                      <a:pt x="89" y="574"/>
                    </a:cubicBezTo>
                    <a:cubicBezTo>
                      <a:pt x="89" y="565"/>
                      <a:pt x="97" y="561"/>
                      <a:pt x="97" y="553"/>
                    </a:cubicBezTo>
                    <a:cubicBezTo>
                      <a:pt x="97" y="548"/>
                      <a:pt x="92" y="546"/>
                      <a:pt x="92" y="540"/>
                    </a:cubicBezTo>
                    <a:cubicBezTo>
                      <a:pt x="92" y="537"/>
                      <a:pt x="97" y="535"/>
                      <a:pt x="98" y="532"/>
                    </a:cubicBezTo>
                    <a:cubicBezTo>
                      <a:pt x="102" y="519"/>
                      <a:pt x="107" y="506"/>
                      <a:pt x="107" y="492"/>
                    </a:cubicBezTo>
                    <a:cubicBezTo>
                      <a:pt x="107" y="483"/>
                      <a:pt x="105" y="479"/>
                      <a:pt x="94" y="479"/>
                    </a:cubicBezTo>
                    <a:cubicBezTo>
                      <a:pt x="78" y="479"/>
                      <a:pt x="70" y="490"/>
                      <a:pt x="62" y="500"/>
                    </a:cubicBezTo>
                    <a:cubicBezTo>
                      <a:pt x="62" y="500"/>
                      <a:pt x="62" y="500"/>
                      <a:pt x="62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49" y="481"/>
                      <a:pt x="49" y="464"/>
                      <a:pt x="49" y="451"/>
                    </a:cubicBezTo>
                    <a:cubicBezTo>
                      <a:pt x="49" y="433"/>
                      <a:pt x="20" y="439"/>
                      <a:pt x="20" y="428"/>
                    </a:cubicBezTo>
                    <a:cubicBezTo>
                      <a:pt x="20" y="423"/>
                      <a:pt x="23" y="421"/>
                      <a:pt x="26" y="417"/>
                    </a:cubicBezTo>
                    <a:cubicBezTo>
                      <a:pt x="26" y="417"/>
                      <a:pt x="26" y="417"/>
                      <a:pt x="26" y="417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11" y="396"/>
                      <a:pt x="7" y="398"/>
                      <a:pt x="0" y="388"/>
                    </a:cubicBezTo>
                    <a:cubicBezTo>
                      <a:pt x="4" y="384"/>
                      <a:pt x="12" y="380"/>
                      <a:pt x="12" y="373"/>
                    </a:cubicBezTo>
                    <a:cubicBezTo>
                      <a:pt x="12" y="361"/>
                      <a:pt x="6" y="351"/>
                      <a:pt x="6" y="337"/>
                    </a:cubicBezTo>
                    <a:cubicBezTo>
                      <a:pt x="6" y="293"/>
                      <a:pt x="47" y="312"/>
                      <a:pt x="47" y="275"/>
                    </a:cubicBezTo>
                    <a:cubicBezTo>
                      <a:pt x="47" y="261"/>
                      <a:pt x="60" y="267"/>
                      <a:pt x="69" y="264"/>
                    </a:cubicBezTo>
                    <a:cubicBezTo>
                      <a:pt x="82" y="259"/>
                      <a:pt x="80" y="245"/>
                      <a:pt x="80" y="233"/>
                    </a:cubicBezTo>
                    <a:cubicBezTo>
                      <a:pt x="80" y="227"/>
                      <a:pt x="89" y="227"/>
                      <a:pt x="89" y="222"/>
                    </a:cubicBezTo>
                    <a:cubicBezTo>
                      <a:pt x="89" y="192"/>
                      <a:pt x="49" y="189"/>
                      <a:pt x="49" y="160"/>
                    </a:cubicBezTo>
                    <a:cubicBezTo>
                      <a:pt x="49" y="157"/>
                      <a:pt x="51" y="154"/>
                      <a:pt x="49" y="152"/>
                    </a:cubicBezTo>
                    <a:cubicBezTo>
                      <a:pt x="53" y="142"/>
                      <a:pt x="58" y="136"/>
                      <a:pt x="58" y="125"/>
                    </a:cubicBezTo>
                    <a:cubicBezTo>
                      <a:pt x="58" y="110"/>
                      <a:pt x="43" y="86"/>
                      <a:pt x="43" y="77"/>
                    </a:cubicBezTo>
                    <a:cubicBezTo>
                      <a:pt x="43" y="68"/>
                      <a:pt x="53" y="66"/>
                      <a:pt x="60" y="66"/>
                    </a:cubicBezTo>
                    <a:cubicBezTo>
                      <a:pt x="69" y="66"/>
                      <a:pt x="73" y="66"/>
                      <a:pt x="78" y="66"/>
                    </a:cubicBezTo>
                    <a:cubicBezTo>
                      <a:pt x="79" y="66"/>
                      <a:pt x="87" y="70"/>
                      <a:pt x="95" y="67"/>
                    </a:cubicBezTo>
                    <a:cubicBezTo>
                      <a:pt x="105" y="62"/>
                      <a:pt x="103" y="41"/>
                      <a:pt x="123" y="41"/>
                    </a:cubicBezTo>
                    <a:cubicBezTo>
                      <a:pt x="133" y="41"/>
                      <a:pt x="128" y="45"/>
                      <a:pt x="135" y="41"/>
                    </a:cubicBezTo>
                    <a:cubicBezTo>
                      <a:pt x="142" y="38"/>
                      <a:pt x="135" y="24"/>
                      <a:pt x="138" y="18"/>
                    </a:cubicBezTo>
                    <a:cubicBezTo>
                      <a:pt x="143" y="14"/>
                      <a:pt x="153" y="0"/>
                      <a:pt x="158" y="0"/>
                    </a:cubicBezTo>
                    <a:cubicBezTo>
                      <a:pt x="175" y="0"/>
                      <a:pt x="203" y="19"/>
                      <a:pt x="203" y="38"/>
                    </a:cubicBezTo>
                    <a:cubicBezTo>
                      <a:pt x="203" y="43"/>
                      <a:pt x="198" y="46"/>
                      <a:pt x="198" y="52"/>
                    </a:cubicBezTo>
                    <a:cubicBezTo>
                      <a:pt x="198" y="62"/>
                      <a:pt x="202" y="67"/>
                      <a:pt x="210" y="67"/>
                    </a:cubicBezTo>
                    <a:cubicBezTo>
                      <a:pt x="220" y="67"/>
                      <a:pt x="218" y="58"/>
                      <a:pt x="225" y="58"/>
                    </a:cubicBezTo>
                    <a:cubicBezTo>
                      <a:pt x="231" y="58"/>
                      <a:pt x="233" y="61"/>
                      <a:pt x="237" y="61"/>
                    </a:cubicBezTo>
                    <a:cubicBezTo>
                      <a:pt x="244" y="61"/>
                      <a:pt x="245" y="61"/>
                      <a:pt x="249" y="61"/>
                    </a:cubicBezTo>
                    <a:cubicBezTo>
                      <a:pt x="256" y="61"/>
                      <a:pt x="255" y="74"/>
                      <a:pt x="263" y="77"/>
                    </a:cubicBezTo>
                    <a:cubicBezTo>
                      <a:pt x="255" y="84"/>
                      <a:pt x="251" y="90"/>
                      <a:pt x="258" y="101"/>
                    </a:cubicBezTo>
                    <a:cubicBezTo>
                      <a:pt x="236" y="99"/>
                      <a:pt x="219" y="123"/>
                      <a:pt x="219" y="123"/>
                    </a:cubicBezTo>
                    <a:cubicBezTo>
                      <a:pt x="209" y="150"/>
                      <a:pt x="187" y="138"/>
                      <a:pt x="187" y="171"/>
                    </a:cubicBezTo>
                    <a:cubicBezTo>
                      <a:pt x="187" y="218"/>
                      <a:pt x="201" y="257"/>
                      <a:pt x="187" y="288"/>
                    </a:cubicBezTo>
                    <a:cubicBezTo>
                      <a:pt x="185" y="292"/>
                      <a:pt x="194" y="324"/>
                      <a:pt x="191" y="372"/>
                    </a:cubicBezTo>
                    <a:cubicBezTo>
                      <a:pt x="188" y="412"/>
                      <a:pt x="158" y="470"/>
                      <a:pt x="187" y="467"/>
                    </a:cubicBezTo>
                    <a:cubicBezTo>
                      <a:pt x="241" y="416"/>
                      <a:pt x="228" y="468"/>
                      <a:pt x="242" y="481"/>
                    </a:cubicBezTo>
                    <a:cubicBezTo>
                      <a:pt x="250" y="475"/>
                      <a:pt x="240" y="459"/>
                      <a:pt x="245" y="452"/>
                    </a:cubicBezTo>
                    <a:cubicBezTo>
                      <a:pt x="246" y="432"/>
                      <a:pt x="256" y="499"/>
                      <a:pt x="278" y="464"/>
                    </a:cubicBezTo>
                    <a:cubicBezTo>
                      <a:pt x="292" y="457"/>
                      <a:pt x="274" y="446"/>
                      <a:pt x="274" y="419"/>
                    </a:cubicBezTo>
                    <a:cubicBezTo>
                      <a:pt x="308" y="382"/>
                      <a:pt x="326" y="410"/>
                      <a:pt x="338" y="410"/>
                    </a:cubicBezTo>
                    <a:cubicBezTo>
                      <a:pt x="404" y="401"/>
                      <a:pt x="342" y="431"/>
                      <a:pt x="365" y="432"/>
                    </a:cubicBezTo>
                    <a:cubicBezTo>
                      <a:pt x="402" y="438"/>
                      <a:pt x="408" y="481"/>
                      <a:pt x="422" y="511"/>
                    </a:cubicBezTo>
                    <a:cubicBezTo>
                      <a:pt x="440" y="549"/>
                      <a:pt x="475" y="572"/>
                      <a:pt x="492" y="613"/>
                    </a:cubicBezTo>
                    <a:cubicBezTo>
                      <a:pt x="503" y="638"/>
                      <a:pt x="488" y="650"/>
                      <a:pt x="496" y="690"/>
                    </a:cubicBezTo>
                    <a:cubicBezTo>
                      <a:pt x="491" y="692"/>
                      <a:pt x="488" y="694"/>
                      <a:pt x="485" y="694"/>
                    </a:cubicBezTo>
                    <a:cubicBezTo>
                      <a:pt x="479" y="694"/>
                      <a:pt x="482" y="681"/>
                      <a:pt x="480" y="677"/>
                    </a:cubicBezTo>
                    <a:cubicBezTo>
                      <a:pt x="480" y="674"/>
                      <a:pt x="456" y="663"/>
                      <a:pt x="454" y="663"/>
                    </a:cubicBezTo>
                    <a:cubicBezTo>
                      <a:pt x="454" y="663"/>
                      <a:pt x="454" y="663"/>
                      <a:pt x="454" y="66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53" y="703"/>
                      <a:pt x="455" y="703"/>
                    </a:cubicBezTo>
                    <a:cubicBezTo>
                      <a:pt x="464" y="703"/>
                      <a:pt x="463" y="699"/>
                      <a:pt x="470" y="703"/>
                    </a:cubicBezTo>
                    <a:cubicBezTo>
                      <a:pt x="470" y="703"/>
                      <a:pt x="470" y="703"/>
                      <a:pt x="470" y="703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66" y="730"/>
                      <a:pt x="453" y="732"/>
                      <a:pt x="453" y="737"/>
                    </a:cubicBezTo>
                    <a:cubicBezTo>
                      <a:pt x="453" y="743"/>
                      <a:pt x="461" y="748"/>
                      <a:pt x="461" y="754"/>
                    </a:cubicBezTo>
                    <a:cubicBezTo>
                      <a:pt x="461" y="778"/>
                      <a:pt x="428" y="779"/>
                      <a:pt x="408" y="779"/>
                    </a:cubicBezTo>
                    <a:cubicBezTo>
                      <a:pt x="402" y="779"/>
                      <a:pt x="394" y="793"/>
                      <a:pt x="394" y="799"/>
                    </a:cubicBezTo>
                    <a:cubicBezTo>
                      <a:pt x="394" y="807"/>
                      <a:pt x="399" y="810"/>
                      <a:pt x="399" y="816"/>
                    </a:cubicBezTo>
                    <a:cubicBezTo>
                      <a:pt x="399" y="823"/>
                      <a:pt x="391" y="823"/>
                      <a:pt x="385" y="823"/>
                    </a:cubicBezTo>
                    <a:cubicBezTo>
                      <a:pt x="385" y="823"/>
                      <a:pt x="385" y="823"/>
                      <a:pt x="385" y="823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79" y="804"/>
                      <a:pt x="375" y="785"/>
                      <a:pt x="380" y="762"/>
                    </a:cubicBezTo>
                    <a:cubicBezTo>
                      <a:pt x="367" y="761"/>
                      <a:pt x="364" y="749"/>
                      <a:pt x="358" y="743"/>
                    </a:cubicBezTo>
                    <a:cubicBezTo>
                      <a:pt x="357" y="741"/>
                      <a:pt x="354" y="738"/>
                      <a:pt x="351" y="738"/>
                    </a:cubicBezTo>
                    <a:cubicBezTo>
                      <a:pt x="337" y="749"/>
                      <a:pt x="331" y="775"/>
                      <a:pt x="320" y="795"/>
                    </a:cubicBezTo>
                    <a:cubicBezTo>
                      <a:pt x="303" y="827"/>
                      <a:pt x="268" y="853"/>
                      <a:pt x="257" y="831"/>
                    </a:cubicBezTo>
                    <a:cubicBezTo>
                      <a:pt x="244" y="806"/>
                      <a:pt x="249" y="801"/>
                      <a:pt x="233" y="799"/>
                    </a:cubicBezTo>
                    <a:cubicBezTo>
                      <a:pt x="237" y="793"/>
                      <a:pt x="239" y="789"/>
                      <a:pt x="239" y="781"/>
                    </a:cubicBezTo>
                    <a:cubicBezTo>
                      <a:pt x="239" y="778"/>
                      <a:pt x="239" y="779"/>
                      <a:pt x="239" y="775"/>
                    </a:cubicBezTo>
                    <a:cubicBezTo>
                      <a:pt x="239" y="767"/>
                      <a:pt x="245" y="769"/>
                      <a:pt x="246" y="761"/>
                    </a:cubicBez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6" y="762"/>
                      <a:pt x="246" y="762"/>
                      <a:pt x="246" y="762"/>
                    </a:cubicBezTo>
                    <a:cubicBezTo>
                      <a:pt x="246" y="761"/>
                      <a:pt x="246" y="761"/>
                      <a:pt x="246" y="761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8702559" y="4176595"/>
                <a:ext cx="48301" cy="136381"/>
              </a:xfrm>
              <a:custGeom>
                <a:avLst/>
                <a:gdLst>
                  <a:gd name="T0" fmla="*/ 0 w 21"/>
                  <a:gd name="T1" fmla="*/ 22 h 59"/>
                  <a:gd name="T2" fmla="*/ 3 w 21"/>
                  <a:gd name="T3" fmla="*/ 31 h 59"/>
                  <a:gd name="T4" fmla="*/ 21 w 21"/>
                  <a:gd name="T5" fmla="*/ 59 h 59"/>
                  <a:gd name="T6" fmla="*/ 21 w 21"/>
                  <a:gd name="T7" fmla="*/ 59 h 59"/>
                  <a:gd name="T8" fmla="*/ 21 w 21"/>
                  <a:gd name="T9" fmla="*/ 55 h 59"/>
                  <a:gd name="T10" fmla="*/ 21 w 21"/>
                  <a:gd name="T11" fmla="*/ 55 h 59"/>
                  <a:gd name="T12" fmla="*/ 14 w 21"/>
                  <a:gd name="T13" fmla="*/ 41 h 59"/>
                  <a:gd name="T14" fmla="*/ 14 w 21"/>
                  <a:gd name="T15" fmla="*/ 23 h 59"/>
                  <a:gd name="T16" fmla="*/ 19 w 21"/>
                  <a:gd name="T17" fmla="*/ 9 h 59"/>
                  <a:gd name="T18" fmla="*/ 19 w 21"/>
                  <a:gd name="T19" fmla="*/ 9 h 59"/>
                  <a:gd name="T20" fmla="*/ 19 w 21"/>
                  <a:gd name="T21" fmla="*/ 0 h 59"/>
                  <a:gd name="T22" fmla="*/ 19 w 21"/>
                  <a:gd name="T23" fmla="*/ 0 h 59"/>
                  <a:gd name="T24" fmla="*/ 0 w 21"/>
                  <a:gd name="T25" fmla="*/ 22 h 59"/>
                  <a:gd name="T26" fmla="*/ 0 w 21"/>
                  <a:gd name="T27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59">
                    <a:moveTo>
                      <a:pt x="0" y="22"/>
                    </a:moveTo>
                    <a:cubicBezTo>
                      <a:pt x="0" y="27"/>
                      <a:pt x="1" y="28"/>
                      <a:pt x="3" y="31"/>
                    </a:cubicBezTo>
                    <a:cubicBezTo>
                      <a:pt x="6" y="43"/>
                      <a:pt x="5" y="59"/>
                      <a:pt x="21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9" y="53"/>
                      <a:pt x="14" y="45"/>
                      <a:pt x="14" y="41"/>
                    </a:cubicBezTo>
                    <a:cubicBezTo>
                      <a:pt x="14" y="32"/>
                      <a:pt x="14" y="32"/>
                      <a:pt x="14" y="23"/>
                    </a:cubicBezTo>
                    <a:cubicBezTo>
                      <a:pt x="14" y="20"/>
                      <a:pt x="17" y="11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2"/>
                      <a:pt x="0" y="10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8730972" y="3960657"/>
                <a:ext cx="49722" cy="204572"/>
              </a:xfrm>
              <a:custGeom>
                <a:avLst/>
                <a:gdLst>
                  <a:gd name="T0" fmla="*/ 3 w 22"/>
                  <a:gd name="T1" fmla="*/ 57 h 89"/>
                  <a:gd name="T2" fmla="*/ 3 w 22"/>
                  <a:gd name="T3" fmla="*/ 37 h 89"/>
                  <a:gd name="T4" fmla="*/ 0 w 22"/>
                  <a:gd name="T5" fmla="*/ 26 h 89"/>
                  <a:gd name="T6" fmla="*/ 0 w 22"/>
                  <a:gd name="T7" fmla="*/ 23 h 89"/>
                  <a:gd name="T8" fmla="*/ 18 w 22"/>
                  <a:gd name="T9" fmla="*/ 0 h 89"/>
                  <a:gd name="T10" fmla="*/ 22 w 22"/>
                  <a:gd name="T11" fmla="*/ 8 h 89"/>
                  <a:gd name="T12" fmla="*/ 18 w 22"/>
                  <a:gd name="T13" fmla="*/ 25 h 89"/>
                  <a:gd name="T14" fmla="*/ 20 w 22"/>
                  <a:gd name="T15" fmla="*/ 44 h 89"/>
                  <a:gd name="T16" fmla="*/ 13 w 22"/>
                  <a:gd name="T17" fmla="*/ 56 h 89"/>
                  <a:gd name="T18" fmla="*/ 18 w 22"/>
                  <a:gd name="T19" fmla="*/ 73 h 89"/>
                  <a:gd name="T20" fmla="*/ 14 w 22"/>
                  <a:gd name="T21" fmla="*/ 89 h 89"/>
                  <a:gd name="T22" fmla="*/ 10 w 22"/>
                  <a:gd name="T23" fmla="*/ 75 h 89"/>
                  <a:gd name="T24" fmla="*/ 5 w 22"/>
                  <a:gd name="T25" fmla="*/ 72 h 89"/>
                  <a:gd name="T26" fmla="*/ 3 w 22"/>
                  <a:gd name="T27" fmla="*/ 57 h 89"/>
                  <a:gd name="T28" fmla="*/ 3 w 22"/>
                  <a:gd name="T29" fmla="*/ 5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89">
                    <a:moveTo>
                      <a:pt x="3" y="57"/>
                    </a:moveTo>
                    <a:cubicBezTo>
                      <a:pt x="3" y="50"/>
                      <a:pt x="3" y="42"/>
                      <a:pt x="3" y="37"/>
                    </a:cubicBezTo>
                    <a:cubicBezTo>
                      <a:pt x="3" y="34"/>
                      <a:pt x="0" y="31"/>
                      <a:pt x="0" y="26"/>
                    </a:cubicBezTo>
                    <a:cubicBezTo>
                      <a:pt x="0" y="25"/>
                      <a:pt x="0" y="24"/>
                      <a:pt x="0" y="23"/>
                    </a:cubicBezTo>
                    <a:cubicBezTo>
                      <a:pt x="15" y="23"/>
                      <a:pt x="8" y="0"/>
                      <a:pt x="18" y="0"/>
                    </a:cubicBezTo>
                    <a:cubicBezTo>
                      <a:pt x="20" y="0"/>
                      <a:pt x="22" y="5"/>
                      <a:pt x="22" y="8"/>
                    </a:cubicBezTo>
                    <a:cubicBezTo>
                      <a:pt x="22" y="16"/>
                      <a:pt x="18" y="18"/>
                      <a:pt x="18" y="25"/>
                    </a:cubicBezTo>
                    <a:cubicBezTo>
                      <a:pt x="18" y="34"/>
                      <a:pt x="20" y="36"/>
                      <a:pt x="20" y="44"/>
                    </a:cubicBezTo>
                    <a:cubicBezTo>
                      <a:pt x="20" y="50"/>
                      <a:pt x="13" y="51"/>
                      <a:pt x="13" y="56"/>
                    </a:cubicBezTo>
                    <a:cubicBezTo>
                      <a:pt x="13" y="62"/>
                      <a:pt x="18" y="67"/>
                      <a:pt x="18" y="73"/>
                    </a:cubicBezTo>
                    <a:cubicBezTo>
                      <a:pt x="18" y="80"/>
                      <a:pt x="14" y="83"/>
                      <a:pt x="14" y="89"/>
                    </a:cubicBezTo>
                    <a:cubicBezTo>
                      <a:pt x="9" y="87"/>
                      <a:pt x="10" y="82"/>
                      <a:pt x="10" y="75"/>
                    </a:cubicBezTo>
                    <a:cubicBezTo>
                      <a:pt x="10" y="72"/>
                      <a:pt x="7" y="73"/>
                      <a:pt x="5" y="72"/>
                    </a:cubicBezTo>
                    <a:cubicBezTo>
                      <a:pt x="2" y="68"/>
                      <a:pt x="4" y="59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8790639" y="4203587"/>
                <a:ext cx="22730" cy="35516"/>
              </a:xfrm>
              <a:custGeom>
                <a:avLst/>
                <a:gdLst>
                  <a:gd name="T0" fmla="*/ 9 w 10"/>
                  <a:gd name="T1" fmla="*/ 4 h 15"/>
                  <a:gd name="T2" fmla="*/ 5 w 10"/>
                  <a:gd name="T3" fmla="*/ 0 h 15"/>
                  <a:gd name="T4" fmla="*/ 0 w 10"/>
                  <a:gd name="T5" fmla="*/ 11 h 15"/>
                  <a:gd name="T6" fmla="*/ 4 w 10"/>
                  <a:gd name="T7" fmla="*/ 15 h 15"/>
                  <a:gd name="T8" fmla="*/ 9 w 10"/>
                  <a:gd name="T9" fmla="*/ 4 h 15"/>
                  <a:gd name="T10" fmla="*/ 9 w 10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9" y="4"/>
                    </a:moveTo>
                    <a:cubicBezTo>
                      <a:pt x="6" y="4"/>
                      <a:pt x="6" y="0"/>
                      <a:pt x="5" y="0"/>
                    </a:cubicBezTo>
                    <a:cubicBezTo>
                      <a:pt x="1" y="0"/>
                      <a:pt x="0" y="6"/>
                      <a:pt x="0" y="11"/>
                    </a:cubicBezTo>
                    <a:cubicBezTo>
                      <a:pt x="0" y="14"/>
                      <a:pt x="3" y="14"/>
                      <a:pt x="4" y="15"/>
                    </a:cubicBezTo>
                    <a:cubicBezTo>
                      <a:pt x="5" y="13"/>
                      <a:pt x="10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8779273" y="3787340"/>
                <a:ext cx="31254" cy="122175"/>
              </a:xfrm>
              <a:custGeom>
                <a:avLst/>
                <a:gdLst>
                  <a:gd name="T0" fmla="*/ 14 w 14"/>
                  <a:gd name="T1" fmla="*/ 15 h 53"/>
                  <a:gd name="T2" fmla="*/ 14 w 14"/>
                  <a:gd name="T3" fmla="*/ 37 h 53"/>
                  <a:gd name="T4" fmla="*/ 9 w 14"/>
                  <a:gd name="T5" fmla="*/ 53 h 53"/>
                  <a:gd name="T6" fmla="*/ 0 w 14"/>
                  <a:gd name="T7" fmla="*/ 29 h 53"/>
                  <a:gd name="T8" fmla="*/ 1 w 14"/>
                  <a:gd name="T9" fmla="*/ 9 h 53"/>
                  <a:gd name="T10" fmla="*/ 14 w 14"/>
                  <a:gd name="T11" fmla="*/ 15 h 53"/>
                  <a:gd name="T12" fmla="*/ 14 w 14"/>
                  <a:gd name="T13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4" y="15"/>
                    </a:moveTo>
                    <a:cubicBezTo>
                      <a:pt x="14" y="24"/>
                      <a:pt x="14" y="34"/>
                      <a:pt x="14" y="37"/>
                    </a:cubicBezTo>
                    <a:cubicBezTo>
                      <a:pt x="14" y="39"/>
                      <a:pt x="10" y="53"/>
                      <a:pt x="9" y="53"/>
                    </a:cubicBezTo>
                    <a:cubicBezTo>
                      <a:pt x="5" y="46"/>
                      <a:pt x="0" y="40"/>
                      <a:pt x="0" y="29"/>
                    </a:cubicBezTo>
                    <a:cubicBezTo>
                      <a:pt x="0" y="21"/>
                      <a:pt x="1" y="16"/>
                      <a:pt x="1" y="9"/>
                    </a:cubicBezTo>
                    <a:cubicBezTo>
                      <a:pt x="1" y="0"/>
                      <a:pt x="14" y="7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8790639" y="3619705"/>
                <a:ext cx="29833" cy="61088"/>
              </a:xfrm>
              <a:custGeom>
                <a:avLst/>
                <a:gdLst>
                  <a:gd name="T0" fmla="*/ 6 w 13"/>
                  <a:gd name="T1" fmla="*/ 24 h 27"/>
                  <a:gd name="T2" fmla="*/ 6 w 13"/>
                  <a:gd name="T3" fmla="*/ 17 h 27"/>
                  <a:gd name="T4" fmla="*/ 6 w 13"/>
                  <a:gd name="T5" fmla="*/ 17 h 27"/>
                  <a:gd name="T6" fmla="*/ 0 w 13"/>
                  <a:gd name="T7" fmla="*/ 5 h 27"/>
                  <a:gd name="T8" fmla="*/ 4 w 13"/>
                  <a:gd name="T9" fmla="*/ 0 h 27"/>
                  <a:gd name="T10" fmla="*/ 13 w 13"/>
                  <a:gd name="T11" fmla="*/ 21 h 27"/>
                  <a:gd name="T12" fmla="*/ 10 w 13"/>
                  <a:gd name="T13" fmla="*/ 27 h 27"/>
                  <a:gd name="T14" fmla="*/ 6 w 13"/>
                  <a:gd name="T15" fmla="*/ 24 h 27"/>
                  <a:gd name="T16" fmla="*/ 6 w 13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7">
                    <a:moveTo>
                      <a:pt x="6" y="24"/>
                    </a:move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3"/>
                      <a:pt x="0" y="11"/>
                      <a:pt x="0" y="5"/>
                    </a:cubicBezTo>
                    <a:cubicBezTo>
                      <a:pt x="0" y="2"/>
                      <a:pt x="3" y="0"/>
                      <a:pt x="4" y="0"/>
                    </a:cubicBezTo>
                    <a:cubicBezTo>
                      <a:pt x="8" y="6"/>
                      <a:pt x="13" y="9"/>
                      <a:pt x="13" y="21"/>
                    </a:cubicBezTo>
                    <a:cubicBezTo>
                      <a:pt x="13" y="24"/>
                      <a:pt x="13" y="27"/>
                      <a:pt x="10" y="27"/>
                    </a:cubicBezTo>
                    <a:cubicBezTo>
                      <a:pt x="9" y="27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8787797" y="3577085"/>
                <a:ext cx="11366" cy="24151"/>
              </a:xfrm>
              <a:custGeom>
                <a:avLst/>
                <a:gdLst>
                  <a:gd name="T0" fmla="*/ 4 w 5"/>
                  <a:gd name="T1" fmla="*/ 10 h 10"/>
                  <a:gd name="T2" fmla="*/ 0 w 5"/>
                  <a:gd name="T3" fmla="*/ 7 h 10"/>
                  <a:gd name="T4" fmla="*/ 1 w 5"/>
                  <a:gd name="T5" fmla="*/ 0 h 10"/>
                  <a:gd name="T6" fmla="*/ 5 w 5"/>
                  <a:gd name="T7" fmla="*/ 3 h 10"/>
                  <a:gd name="T8" fmla="*/ 5 w 5"/>
                  <a:gd name="T9" fmla="*/ 9 h 10"/>
                  <a:gd name="T10" fmla="*/ 5 w 5"/>
                  <a:gd name="T11" fmla="*/ 9 h 10"/>
                  <a:gd name="T12" fmla="*/ 5 w 5"/>
                  <a:gd name="T13" fmla="*/ 9 h 10"/>
                  <a:gd name="T14" fmla="*/ 4 w 5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1" y="10"/>
                      <a:pt x="0" y="9"/>
                      <a:pt x="0" y="7"/>
                    </a:cubicBezTo>
                    <a:cubicBezTo>
                      <a:pt x="0" y="3"/>
                      <a:pt x="0" y="3"/>
                      <a:pt x="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5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4" y="10"/>
                      <a:pt x="4" y="10"/>
                      <a:pt x="4" y="1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8780694" y="3515999"/>
                <a:ext cx="18468" cy="19889"/>
              </a:xfrm>
              <a:custGeom>
                <a:avLst/>
                <a:gdLst>
                  <a:gd name="T0" fmla="*/ 7 w 8"/>
                  <a:gd name="T1" fmla="*/ 4 h 9"/>
                  <a:gd name="T2" fmla="*/ 0 w 8"/>
                  <a:gd name="T3" fmla="*/ 0 h 9"/>
                  <a:gd name="T4" fmla="*/ 0 w 8"/>
                  <a:gd name="T5" fmla="*/ 5 h 9"/>
                  <a:gd name="T6" fmla="*/ 3 w 8"/>
                  <a:gd name="T7" fmla="*/ 9 h 9"/>
                  <a:gd name="T8" fmla="*/ 8 w 8"/>
                  <a:gd name="T9" fmla="*/ 5 h 9"/>
                  <a:gd name="T10" fmla="*/ 7 w 8"/>
                  <a:gd name="T11" fmla="*/ 4 h 9"/>
                  <a:gd name="T12" fmla="*/ 7 w 8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9">
                    <a:moveTo>
                      <a:pt x="7" y="4"/>
                    </a:moveTo>
                    <a:cubicBezTo>
                      <a:pt x="4" y="4"/>
                      <a:pt x="3" y="0"/>
                      <a:pt x="0" y="0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2" y="9"/>
                      <a:pt x="3" y="9"/>
                    </a:cubicBezTo>
                    <a:cubicBezTo>
                      <a:pt x="4" y="9"/>
                      <a:pt x="7" y="6"/>
                      <a:pt x="8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8762226" y="3479062"/>
                <a:ext cx="17047" cy="18468"/>
              </a:xfrm>
              <a:custGeom>
                <a:avLst/>
                <a:gdLst>
                  <a:gd name="T0" fmla="*/ 4 w 7"/>
                  <a:gd name="T1" fmla="*/ 8 h 8"/>
                  <a:gd name="T2" fmla="*/ 0 w 7"/>
                  <a:gd name="T3" fmla="*/ 5 h 8"/>
                  <a:gd name="T4" fmla="*/ 0 w 7"/>
                  <a:gd name="T5" fmla="*/ 5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4 w 7"/>
                  <a:gd name="T13" fmla="*/ 8 h 8"/>
                  <a:gd name="T14" fmla="*/ 4 w 7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4" y="8"/>
                    </a:moveTo>
                    <a:cubicBezTo>
                      <a:pt x="2" y="8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7" y="5"/>
                    </a:cubicBezTo>
                    <a:cubicBezTo>
                      <a:pt x="6" y="5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8730972" y="3372514"/>
                <a:ext cx="19889" cy="29833"/>
              </a:xfrm>
              <a:custGeom>
                <a:avLst/>
                <a:gdLst>
                  <a:gd name="T0" fmla="*/ 5 w 9"/>
                  <a:gd name="T1" fmla="*/ 0 h 13"/>
                  <a:gd name="T2" fmla="*/ 0 w 9"/>
                  <a:gd name="T3" fmla="*/ 7 h 13"/>
                  <a:gd name="T4" fmla="*/ 5 w 9"/>
                  <a:gd name="T5" fmla="*/ 13 h 13"/>
                  <a:gd name="T6" fmla="*/ 9 w 9"/>
                  <a:gd name="T7" fmla="*/ 7 h 13"/>
                  <a:gd name="T8" fmla="*/ 9 w 9"/>
                  <a:gd name="T9" fmla="*/ 2 h 13"/>
                  <a:gd name="T10" fmla="*/ 5 w 9"/>
                  <a:gd name="T11" fmla="*/ 0 h 13"/>
                  <a:gd name="T12" fmla="*/ 5 w 9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0" y="0"/>
                      <a:pt x="0" y="4"/>
                      <a:pt x="0" y="7"/>
                    </a:cubicBezTo>
                    <a:cubicBezTo>
                      <a:pt x="0" y="12"/>
                      <a:pt x="3" y="13"/>
                      <a:pt x="5" y="13"/>
                    </a:cubicBezTo>
                    <a:cubicBezTo>
                      <a:pt x="8" y="13"/>
                      <a:pt x="9" y="8"/>
                      <a:pt x="9" y="7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8723868" y="3328474"/>
                <a:ext cx="15627" cy="14206"/>
              </a:xfrm>
              <a:custGeom>
                <a:avLst/>
                <a:gdLst>
                  <a:gd name="T0" fmla="*/ 7 w 7"/>
                  <a:gd name="T1" fmla="*/ 4 h 6"/>
                  <a:gd name="T2" fmla="*/ 3 w 7"/>
                  <a:gd name="T3" fmla="*/ 0 h 6"/>
                  <a:gd name="T4" fmla="*/ 3 w 7"/>
                  <a:gd name="T5" fmla="*/ 0 h 6"/>
                  <a:gd name="T6" fmla="*/ 0 w 7"/>
                  <a:gd name="T7" fmla="*/ 4 h 6"/>
                  <a:gd name="T8" fmla="*/ 6 w 7"/>
                  <a:gd name="T9" fmla="*/ 6 h 6"/>
                  <a:gd name="T10" fmla="*/ 7 w 7"/>
                  <a:gd name="T11" fmla="*/ 4 h 6"/>
                  <a:gd name="T12" fmla="*/ 7 w 7"/>
                  <a:gd name="T13" fmla="*/ 4 h 6"/>
                  <a:gd name="T14" fmla="*/ 7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7" y="4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5" y="6"/>
                      <a:pt x="6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8698297" y="3275910"/>
                <a:ext cx="36937" cy="39778"/>
              </a:xfrm>
              <a:custGeom>
                <a:avLst/>
                <a:gdLst>
                  <a:gd name="T0" fmla="*/ 16 w 16"/>
                  <a:gd name="T1" fmla="*/ 11 h 17"/>
                  <a:gd name="T2" fmla="*/ 2 w 16"/>
                  <a:gd name="T3" fmla="*/ 0 h 17"/>
                  <a:gd name="T4" fmla="*/ 0 w 16"/>
                  <a:gd name="T5" fmla="*/ 1 h 17"/>
                  <a:gd name="T6" fmla="*/ 5 w 16"/>
                  <a:gd name="T7" fmla="*/ 11 h 17"/>
                  <a:gd name="T8" fmla="*/ 11 w 16"/>
                  <a:gd name="T9" fmla="*/ 17 h 17"/>
                  <a:gd name="T10" fmla="*/ 16 w 16"/>
                  <a:gd name="T11" fmla="*/ 11 h 17"/>
                  <a:gd name="T12" fmla="*/ 16 w 16"/>
                  <a:gd name="T1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7">
                    <a:moveTo>
                      <a:pt x="16" y="11"/>
                    </a:moveTo>
                    <a:cubicBezTo>
                      <a:pt x="13" y="7"/>
                      <a:pt x="7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2" y="5"/>
                      <a:pt x="0" y="11"/>
                      <a:pt x="5" y="11"/>
                    </a:cubicBezTo>
                    <a:cubicBezTo>
                      <a:pt x="5" y="17"/>
                      <a:pt x="7" y="17"/>
                      <a:pt x="11" y="17"/>
                    </a:cubicBezTo>
                    <a:cubicBezTo>
                      <a:pt x="14" y="17"/>
                      <a:pt x="16" y="15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8654257" y="3126744"/>
                <a:ext cx="35516" cy="100865"/>
              </a:xfrm>
              <a:custGeom>
                <a:avLst/>
                <a:gdLst>
                  <a:gd name="T0" fmla="*/ 0 w 15"/>
                  <a:gd name="T1" fmla="*/ 0 h 44"/>
                  <a:gd name="T2" fmla="*/ 8 w 15"/>
                  <a:gd name="T3" fmla="*/ 2 h 44"/>
                  <a:gd name="T4" fmla="*/ 15 w 15"/>
                  <a:gd name="T5" fmla="*/ 19 h 44"/>
                  <a:gd name="T6" fmla="*/ 15 w 15"/>
                  <a:gd name="T7" fmla="*/ 39 h 44"/>
                  <a:gd name="T8" fmla="*/ 10 w 15"/>
                  <a:gd name="T9" fmla="*/ 44 h 44"/>
                  <a:gd name="T10" fmla="*/ 0 w 15"/>
                  <a:gd name="T11" fmla="*/ 33 h 44"/>
                  <a:gd name="T12" fmla="*/ 4 w 15"/>
                  <a:gd name="T13" fmla="*/ 20 h 44"/>
                  <a:gd name="T14" fmla="*/ 0 w 15"/>
                  <a:gd name="T15" fmla="*/ 8 h 44"/>
                  <a:gd name="T16" fmla="*/ 0 w 15"/>
                  <a:gd name="T17" fmla="*/ 0 h 44"/>
                  <a:gd name="T18" fmla="*/ 0 w 1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44">
                    <a:moveTo>
                      <a:pt x="0" y="0"/>
                    </a:moveTo>
                    <a:cubicBezTo>
                      <a:pt x="1" y="0"/>
                      <a:pt x="8" y="2"/>
                      <a:pt x="8" y="2"/>
                    </a:cubicBezTo>
                    <a:cubicBezTo>
                      <a:pt x="15" y="2"/>
                      <a:pt x="10" y="12"/>
                      <a:pt x="15" y="19"/>
                    </a:cubicBezTo>
                    <a:cubicBezTo>
                      <a:pt x="15" y="27"/>
                      <a:pt x="15" y="35"/>
                      <a:pt x="15" y="39"/>
                    </a:cubicBezTo>
                    <a:cubicBezTo>
                      <a:pt x="15" y="40"/>
                      <a:pt x="14" y="44"/>
                      <a:pt x="10" y="44"/>
                    </a:cubicBezTo>
                    <a:cubicBezTo>
                      <a:pt x="8" y="44"/>
                      <a:pt x="0" y="36"/>
                      <a:pt x="0" y="33"/>
                    </a:cubicBezTo>
                    <a:cubicBezTo>
                      <a:pt x="0" y="27"/>
                      <a:pt x="4" y="25"/>
                      <a:pt x="4" y="20"/>
                    </a:cubicBezTo>
                    <a:cubicBezTo>
                      <a:pt x="4" y="13"/>
                      <a:pt x="0" y="14"/>
                      <a:pt x="0" y="8"/>
                    </a:cubicBezTo>
                    <a:cubicBezTo>
                      <a:pt x="0" y="8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8652837" y="3089807"/>
                <a:ext cx="29833" cy="26992"/>
              </a:xfrm>
              <a:custGeom>
                <a:avLst/>
                <a:gdLst>
                  <a:gd name="T0" fmla="*/ 6 w 13"/>
                  <a:gd name="T1" fmla="*/ 2 h 12"/>
                  <a:gd name="T2" fmla="*/ 0 w 13"/>
                  <a:gd name="T3" fmla="*/ 0 h 12"/>
                  <a:gd name="T4" fmla="*/ 0 w 13"/>
                  <a:gd name="T5" fmla="*/ 7 h 12"/>
                  <a:gd name="T6" fmla="*/ 6 w 13"/>
                  <a:gd name="T7" fmla="*/ 12 h 12"/>
                  <a:gd name="T8" fmla="*/ 13 w 13"/>
                  <a:gd name="T9" fmla="*/ 7 h 12"/>
                  <a:gd name="T10" fmla="*/ 13 w 13"/>
                  <a:gd name="T11" fmla="*/ 7 h 12"/>
                  <a:gd name="T12" fmla="*/ 6 w 13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6" y="2"/>
                    </a:moveTo>
                    <a:cubicBezTo>
                      <a:pt x="2" y="2"/>
                      <a:pt x="2" y="1"/>
                      <a:pt x="0" y="0"/>
                    </a:cubicBezTo>
                    <a:cubicBezTo>
                      <a:pt x="0" y="3"/>
                      <a:pt x="0" y="6"/>
                      <a:pt x="0" y="7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1" y="12"/>
                      <a:pt x="12" y="11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6" y="2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8605956" y="3135267"/>
                <a:ext cx="25571" cy="22730"/>
              </a:xfrm>
              <a:custGeom>
                <a:avLst/>
                <a:gdLst>
                  <a:gd name="T0" fmla="*/ 11 w 11"/>
                  <a:gd name="T1" fmla="*/ 2 h 10"/>
                  <a:gd name="T2" fmla="*/ 5 w 11"/>
                  <a:gd name="T3" fmla="*/ 0 h 10"/>
                  <a:gd name="T4" fmla="*/ 0 w 11"/>
                  <a:gd name="T5" fmla="*/ 7 h 10"/>
                  <a:gd name="T6" fmla="*/ 8 w 11"/>
                  <a:gd name="T7" fmla="*/ 10 h 10"/>
                  <a:gd name="T8" fmla="*/ 11 w 11"/>
                  <a:gd name="T9" fmla="*/ 10 h 10"/>
                  <a:gd name="T10" fmla="*/ 11 w 11"/>
                  <a:gd name="T11" fmla="*/ 2 h 10"/>
                  <a:gd name="T12" fmla="*/ 11 w 11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11" y="2"/>
                    </a:moveTo>
                    <a:cubicBezTo>
                      <a:pt x="9" y="2"/>
                      <a:pt x="6" y="0"/>
                      <a:pt x="5" y="0"/>
                    </a:cubicBezTo>
                    <a:cubicBezTo>
                      <a:pt x="4" y="0"/>
                      <a:pt x="0" y="4"/>
                      <a:pt x="0" y="7"/>
                    </a:cubicBezTo>
                    <a:cubicBezTo>
                      <a:pt x="0" y="8"/>
                      <a:pt x="6" y="10"/>
                      <a:pt x="8" y="10"/>
                    </a:cubicBezTo>
                    <a:cubicBezTo>
                      <a:pt x="9" y="10"/>
                      <a:pt x="10" y="10"/>
                      <a:pt x="11" y="10"/>
                    </a:cubicBezTo>
                    <a:cubicBezTo>
                      <a:pt x="11" y="7"/>
                      <a:pt x="11" y="7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7722320" y="3547252"/>
                <a:ext cx="59667" cy="48301"/>
              </a:xfrm>
              <a:custGeom>
                <a:avLst/>
                <a:gdLst>
                  <a:gd name="T0" fmla="*/ 12 w 26"/>
                  <a:gd name="T1" fmla="*/ 0 h 21"/>
                  <a:gd name="T2" fmla="*/ 0 w 26"/>
                  <a:gd name="T3" fmla="*/ 15 h 21"/>
                  <a:gd name="T4" fmla="*/ 26 w 26"/>
                  <a:gd name="T5" fmla="*/ 12 h 21"/>
                  <a:gd name="T6" fmla="*/ 12 w 26"/>
                  <a:gd name="T7" fmla="*/ 0 h 21"/>
                  <a:gd name="T8" fmla="*/ 12 w 26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12" y="0"/>
                    </a:moveTo>
                    <a:cubicBezTo>
                      <a:pt x="2" y="4"/>
                      <a:pt x="0" y="4"/>
                      <a:pt x="0" y="15"/>
                    </a:cubicBezTo>
                    <a:cubicBezTo>
                      <a:pt x="15" y="17"/>
                      <a:pt x="18" y="21"/>
                      <a:pt x="26" y="12"/>
                    </a:cubicBezTo>
                    <a:cubicBezTo>
                      <a:pt x="21" y="7"/>
                      <a:pt x="15" y="6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auto">
              <a:xfrm>
                <a:off x="8137146" y="2106725"/>
                <a:ext cx="41199" cy="98025"/>
              </a:xfrm>
              <a:custGeom>
                <a:avLst/>
                <a:gdLst>
                  <a:gd name="T0" fmla="*/ 4 w 18"/>
                  <a:gd name="T1" fmla="*/ 24 h 43"/>
                  <a:gd name="T2" fmla="*/ 1 w 18"/>
                  <a:gd name="T3" fmla="*/ 10 h 43"/>
                  <a:gd name="T4" fmla="*/ 1 w 18"/>
                  <a:gd name="T5" fmla="*/ 10 h 43"/>
                  <a:gd name="T6" fmla="*/ 0 w 18"/>
                  <a:gd name="T7" fmla="*/ 5 h 43"/>
                  <a:gd name="T8" fmla="*/ 4 w 18"/>
                  <a:gd name="T9" fmla="*/ 0 h 43"/>
                  <a:gd name="T10" fmla="*/ 4 w 18"/>
                  <a:gd name="T11" fmla="*/ 0 h 43"/>
                  <a:gd name="T12" fmla="*/ 14 w 18"/>
                  <a:gd name="T13" fmla="*/ 5 h 43"/>
                  <a:gd name="T14" fmla="*/ 14 w 18"/>
                  <a:gd name="T15" fmla="*/ 5 h 43"/>
                  <a:gd name="T16" fmla="*/ 14 w 18"/>
                  <a:gd name="T17" fmla="*/ 17 h 43"/>
                  <a:gd name="T18" fmla="*/ 17 w 18"/>
                  <a:gd name="T19" fmla="*/ 43 h 43"/>
                  <a:gd name="T20" fmla="*/ 14 w 18"/>
                  <a:gd name="T21" fmla="*/ 38 h 43"/>
                  <a:gd name="T22" fmla="*/ 4 w 18"/>
                  <a:gd name="T23" fmla="*/ 24 h 43"/>
                  <a:gd name="T24" fmla="*/ 4 w 18"/>
                  <a:gd name="T2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43">
                    <a:moveTo>
                      <a:pt x="4" y="24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11"/>
                      <a:pt x="14" y="13"/>
                      <a:pt x="14" y="17"/>
                    </a:cubicBezTo>
                    <a:cubicBezTo>
                      <a:pt x="14" y="24"/>
                      <a:pt x="18" y="38"/>
                      <a:pt x="17" y="43"/>
                    </a:cubicBezTo>
                    <a:cubicBezTo>
                      <a:pt x="16" y="43"/>
                      <a:pt x="15" y="40"/>
                      <a:pt x="14" y="38"/>
                    </a:cubicBezTo>
                    <a:cubicBezTo>
                      <a:pt x="12" y="32"/>
                      <a:pt x="4" y="29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81"/>
              <p:cNvSpPr>
                <a:spLocks/>
              </p:cNvSpPr>
              <p:nvPr/>
            </p:nvSpPr>
            <p:spPr bwMode="auto">
              <a:xfrm>
                <a:off x="7726581" y="3594134"/>
                <a:ext cx="704637" cy="730208"/>
              </a:xfrm>
              <a:custGeom>
                <a:avLst/>
                <a:gdLst>
                  <a:gd name="T0" fmla="*/ 64 w 306"/>
                  <a:gd name="T1" fmla="*/ 99 h 317"/>
                  <a:gd name="T2" fmla="*/ 49 w 306"/>
                  <a:gd name="T3" fmla="*/ 75 h 317"/>
                  <a:gd name="T4" fmla="*/ 18 w 306"/>
                  <a:gd name="T5" fmla="*/ 28 h 317"/>
                  <a:gd name="T6" fmla="*/ 27 w 306"/>
                  <a:gd name="T7" fmla="*/ 0 h 317"/>
                  <a:gd name="T8" fmla="*/ 104 w 306"/>
                  <a:gd name="T9" fmla="*/ 68 h 317"/>
                  <a:gd name="T10" fmla="*/ 196 w 306"/>
                  <a:gd name="T11" fmla="*/ 124 h 317"/>
                  <a:gd name="T12" fmla="*/ 248 w 306"/>
                  <a:gd name="T13" fmla="*/ 155 h 317"/>
                  <a:gd name="T14" fmla="*/ 192 w 306"/>
                  <a:gd name="T15" fmla="*/ 153 h 317"/>
                  <a:gd name="T16" fmla="*/ 192 w 306"/>
                  <a:gd name="T17" fmla="*/ 153 h 317"/>
                  <a:gd name="T18" fmla="*/ 190 w 306"/>
                  <a:gd name="T19" fmla="*/ 180 h 317"/>
                  <a:gd name="T20" fmla="*/ 190 w 306"/>
                  <a:gd name="T21" fmla="*/ 180 h 317"/>
                  <a:gd name="T22" fmla="*/ 211 w 306"/>
                  <a:gd name="T23" fmla="*/ 218 h 317"/>
                  <a:gd name="T24" fmla="*/ 306 w 306"/>
                  <a:gd name="T25" fmla="*/ 274 h 317"/>
                  <a:gd name="T26" fmla="*/ 280 w 306"/>
                  <a:gd name="T27" fmla="*/ 264 h 317"/>
                  <a:gd name="T28" fmla="*/ 260 w 306"/>
                  <a:gd name="T29" fmla="*/ 275 h 317"/>
                  <a:gd name="T30" fmla="*/ 275 w 306"/>
                  <a:gd name="T31" fmla="*/ 317 h 317"/>
                  <a:gd name="T32" fmla="*/ 173 w 306"/>
                  <a:gd name="T33" fmla="*/ 214 h 317"/>
                  <a:gd name="T34" fmla="*/ 70 w 306"/>
                  <a:gd name="T35" fmla="*/ 99 h 317"/>
                  <a:gd name="T36" fmla="*/ 70 w 306"/>
                  <a:gd name="T37" fmla="*/ 99 h 317"/>
                  <a:gd name="T38" fmla="*/ 64 w 306"/>
                  <a:gd name="T39" fmla="*/ 99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6" h="317">
                    <a:moveTo>
                      <a:pt x="64" y="99"/>
                    </a:moveTo>
                    <a:cubicBezTo>
                      <a:pt x="56" y="89"/>
                      <a:pt x="56" y="84"/>
                      <a:pt x="49" y="75"/>
                    </a:cubicBezTo>
                    <a:cubicBezTo>
                      <a:pt x="44" y="50"/>
                      <a:pt x="0" y="28"/>
                      <a:pt x="18" y="28"/>
                    </a:cubicBezTo>
                    <a:cubicBezTo>
                      <a:pt x="45" y="29"/>
                      <a:pt x="24" y="13"/>
                      <a:pt x="27" y="0"/>
                    </a:cubicBezTo>
                    <a:cubicBezTo>
                      <a:pt x="71" y="17"/>
                      <a:pt x="72" y="33"/>
                      <a:pt x="104" y="68"/>
                    </a:cubicBezTo>
                    <a:cubicBezTo>
                      <a:pt x="126" y="92"/>
                      <a:pt x="163" y="110"/>
                      <a:pt x="196" y="124"/>
                    </a:cubicBezTo>
                    <a:cubicBezTo>
                      <a:pt x="217" y="132"/>
                      <a:pt x="217" y="141"/>
                      <a:pt x="248" y="155"/>
                    </a:cubicBezTo>
                    <a:cubicBezTo>
                      <a:pt x="226" y="162"/>
                      <a:pt x="198" y="132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203" y="191"/>
                      <a:pt x="200" y="209"/>
                      <a:pt x="211" y="218"/>
                    </a:cubicBezTo>
                    <a:cubicBezTo>
                      <a:pt x="231" y="260"/>
                      <a:pt x="292" y="233"/>
                      <a:pt x="306" y="274"/>
                    </a:cubicBezTo>
                    <a:cubicBezTo>
                      <a:pt x="292" y="270"/>
                      <a:pt x="289" y="264"/>
                      <a:pt x="280" y="264"/>
                    </a:cubicBezTo>
                    <a:cubicBezTo>
                      <a:pt x="272" y="264"/>
                      <a:pt x="267" y="269"/>
                      <a:pt x="260" y="275"/>
                    </a:cubicBezTo>
                    <a:cubicBezTo>
                      <a:pt x="256" y="281"/>
                      <a:pt x="274" y="303"/>
                      <a:pt x="275" y="317"/>
                    </a:cubicBezTo>
                    <a:cubicBezTo>
                      <a:pt x="226" y="291"/>
                      <a:pt x="224" y="233"/>
                      <a:pt x="173" y="214"/>
                    </a:cubicBezTo>
                    <a:cubicBezTo>
                      <a:pt x="155" y="168"/>
                      <a:pt x="105" y="103"/>
                      <a:pt x="70" y="99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4" y="99"/>
                      <a:pt x="64" y="99"/>
                      <a:pt x="64" y="99"/>
                    </a:cubicBezTo>
                    <a:close/>
                  </a:path>
                </a:pathLst>
              </a:custGeom>
              <a:solidFill>
                <a:srgbClr val="E6338D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108"/>
              <p:cNvSpPr>
                <a:spLocks/>
              </p:cNvSpPr>
              <p:nvPr/>
            </p:nvSpPr>
            <p:spPr bwMode="auto">
              <a:xfrm>
                <a:off x="7455239" y="4436571"/>
                <a:ext cx="289809" cy="292651"/>
              </a:xfrm>
              <a:custGeom>
                <a:avLst/>
                <a:gdLst>
                  <a:gd name="T0" fmla="*/ 125 w 126"/>
                  <a:gd name="T1" fmla="*/ 17 h 127"/>
                  <a:gd name="T2" fmla="*/ 118 w 126"/>
                  <a:gd name="T3" fmla="*/ 12 h 127"/>
                  <a:gd name="T4" fmla="*/ 87 w 126"/>
                  <a:gd name="T5" fmla="*/ 69 h 127"/>
                  <a:gd name="T6" fmla="*/ 24 w 126"/>
                  <a:gd name="T7" fmla="*/ 105 h 127"/>
                  <a:gd name="T8" fmla="*/ 0 w 126"/>
                  <a:gd name="T9" fmla="*/ 73 h 127"/>
                  <a:gd name="T10" fmla="*/ 6 w 126"/>
                  <a:gd name="T11" fmla="*/ 55 h 127"/>
                  <a:gd name="T12" fmla="*/ 6 w 126"/>
                  <a:gd name="T13" fmla="*/ 49 h 127"/>
                  <a:gd name="T14" fmla="*/ 13 w 126"/>
                  <a:gd name="T15" fmla="*/ 35 h 127"/>
                  <a:gd name="T16" fmla="*/ 13 w 126"/>
                  <a:gd name="T17" fmla="*/ 35 h 127"/>
                  <a:gd name="T18" fmla="*/ 17 w 126"/>
                  <a:gd name="T19" fmla="*/ 36 h 127"/>
                  <a:gd name="T20" fmla="*/ 17 w 126"/>
                  <a:gd name="T21" fmla="*/ 36 h 127"/>
                  <a:gd name="T22" fmla="*/ 25 w 126"/>
                  <a:gd name="T23" fmla="*/ 32 h 127"/>
                  <a:gd name="T24" fmla="*/ 25 w 126"/>
                  <a:gd name="T25" fmla="*/ 22 h 127"/>
                  <a:gd name="T26" fmla="*/ 45 w 126"/>
                  <a:gd name="T27" fmla="*/ 17 h 127"/>
                  <a:gd name="T28" fmla="*/ 51 w 126"/>
                  <a:gd name="T29" fmla="*/ 12 h 127"/>
                  <a:gd name="T30" fmla="*/ 92 w 126"/>
                  <a:gd name="T31" fmla="*/ 20 h 127"/>
                  <a:gd name="T32" fmla="*/ 103 w 126"/>
                  <a:gd name="T33" fmla="*/ 5 h 127"/>
                  <a:gd name="T34" fmla="*/ 121 w 126"/>
                  <a:gd name="T35" fmla="*/ 1 h 127"/>
                  <a:gd name="T36" fmla="*/ 121 w 126"/>
                  <a:gd name="T37" fmla="*/ 1 h 127"/>
                  <a:gd name="T38" fmla="*/ 126 w 126"/>
                  <a:gd name="T39" fmla="*/ 1 h 127"/>
                  <a:gd name="T40" fmla="*/ 126 w 126"/>
                  <a:gd name="T41" fmla="*/ 1 h 127"/>
                  <a:gd name="T42" fmla="*/ 126 w 126"/>
                  <a:gd name="T43" fmla="*/ 17 h 127"/>
                  <a:gd name="T44" fmla="*/ 126 w 126"/>
                  <a:gd name="T45" fmla="*/ 17 h 127"/>
                  <a:gd name="T46" fmla="*/ 125 w 126"/>
                  <a:gd name="T47" fmla="*/ 17 h 127"/>
                  <a:gd name="T48" fmla="*/ 125 w 126"/>
                  <a:gd name="T49" fmla="*/ 1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6" h="127">
                    <a:moveTo>
                      <a:pt x="125" y="17"/>
                    </a:moveTo>
                    <a:cubicBezTo>
                      <a:pt x="124" y="15"/>
                      <a:pt x="121" y="12"/>
                      <a:pt x="118" y="12"/>
                    </a:cubicBezTo>
                    <a:cubicBezTo>
                      <a:pt x="104" y="23"/>
                      <a:pt x="98" y="49"/>
                      <a:pt x="87" y="69"/>
                    </a:cubicBezTo>
                    <a:cubicBezTo>
                      <a:pt x="70" y="101"/>
                      <a:pt x="35" y="127"/>
                      <a:pt x="24" y="105"/>
                    </a:cubicBezTo>
                    <a:cubicBezTo>
                      <a:pt x="11" y="80"/>
                      <a:pt x="16" y="75"/>
                      <a:pt x="0" y="73"/>
                    </a:cubicBezTo>
                    <a:cubicBezTo>
                      <a:pt x="4" y="67"/>
                      <a:pt x="6" y="63"/>
                      <a:pt x="6" y="55"/>
                    </a:cubicBezTo>
                    <a:cubicBezTo>
                      <a:pt x="6" y="52"/>
                      <a:pt x="6" y="53"/>
                      <a:pt x="6" y="49"/>
                    </a:cubicBezTo>
                    <a:cubicBezTo>
                      <a:pt x="6" y="41"/>
                      <a:pt x="12" y="43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20" y="36"/>
                      <a:pt x="23" y="33"/>
                      <a:pt x="25" y="32"/>
                    </a:cubicBezTo>
                    <a:cubicBezTo>
                      <a:pt x="25" y="27"/>
                      <a:pt x="25" y="23"/>
                      <a:pt x="25" y="22"/>
                    </a:cubicBezTo>
                    <a:cubicBezTo>
                      <a:pt x="25" y="11"/>
                      <a:pt x="34" y="20"/>
                      <a:pt x="45" y="17"/>
                    </a:cubicBezTo>
                    <a:cubicBezTo>
                      <a:pt x="48" y="17"/>
                      <a:pt x="49" y="12"/>
                      <a:pt x="51" y="12"/>
                    </a:cubicBezTo>
                    <a:cubicBezTo>
                      <a:pt x="66" y="12"/>
                      <a:pt x="77" y="20"/>
                      <a:pt x="92" y="20"/>
                    </a:cubicBezTo>
                    <a:cubicBezTo>
                      <a:pt x="103" y="20"/>
                      <a:pt x="100" y="14"/>
                      <a:pt x="103" y="5"/>
                    </a:cubicBezTo>
                    <a:cubicBezTo>
                      <a:pt x="104" y="0"/>
                      <a:pt x="115" y="3"/>
                      <a:pt x="121" y="1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0"/>
                      <a:pt x="125" y="12"/>
                      <a:pt x="126" y="17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25" y="17"/>
                      <a:pt x="125" y="17"/>
                      <a:pt x="125" y="17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7435351" y="3687895"/>
                <a:ext cx="49722" cy="62508"/>
              </a:xfrm>
              <a:custGeom>
                <a:avLst/>
                <a:gdLst>
                  <a:gd name="T0" fmla="*/ 13 w 22"/>
                  <a:gd name="T1" fmla="*/ 0 h 27"/>
                  <a:gd name="T2" fmla="*/ 0 w 22"/>
                  <a:gd name="T3" fmla="*/ 19 h 27"/>
                  <a:gd name="T4" fmla="*/ 0 w 22"/>
                  <a:gd name="T5" fmla="*/ 19 h 27"/>
                  <a:gd name="T6" fmla="*/ 0 w 22"/>
                  <a:gd name="T7" fmla="*/ 27 h 27"/>
                  <a:gd name="T8" fmla="*/ 0 w 22"/>
                  <a:gd name="T9" fmla="*/ 27 h 27"/>
                  <a:gd name="T10" fmla="*/ 22 w 22"/>
                  <a:gd name="T11" fmla="*/ 27 h 27"/>
                  <a:gd name="T12" fmla="*/ 13 w 22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7">
                    <a:moveTo>
                      <a:pt x="13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1" y="25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115"/>
              <p:cNvSpPr>
                <a:spLocks/>
              </p:cNvSpPr>
              <p:nvPr/>
            </p:nvSpPr>
            <p:spPr bwMode="auto">
              <a:xfrm>
                <a:off x="7388470" y="3731935"/>
                <a:ext cx="21309" cy="29833"/>
              </a:xfrm>
              <a:custGeom>
                <a:avLst/>
                <a:gdLst>
                  <a:gd name="T0" fmla="*/ 0 w 9"/>
                  <a:gd name="T1" fmla="*/ 12 h 13"/>
                  <a:gd name="T2" fmla="*/ 9 w 9"/>
                  <a:gd name="T3" fmla="*/ 13 h 13"/>
                  <a:gd name="T4" fmla="*/ 9 w 9"/>
                  <a:gd name="T5" fmla="*/ 13 h 13"/>
                  <a:gd name="T6" fmla="*/ 9 w 9"/>
                  <a:gd name="T7" fmla="*/ 0 h 13"/>
                  <a:gd name="T8" fmla="*/ 9 w 9"/>
                  <a:gd name="T9" fmla="*/ 0 h 13"/>
                  <a:gd name="T10" fmla="*/ 0 w 9"/>
                  <a:gd name="T11" fmla="*/ 12 h 13"/>
                  <a:gd name="T12" fmla="*/ 0 w 9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0" y="12"/>
                    </a:moveTo>
                    <a:cubicBezTo>
                      <a:pt x="4" y="11"/>
                      <a:pt x="8" y="12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3"/>
                      <a:pt x="3" y="7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118"/>
              <p:cNvSpPr>
                <a:spLocks/>
              </p:cNvSpPr>
              <p:nvPr/>
            </p:nvSpPr>
            <p:spPr bwMode="auto">
              <a:xfrm>
                <a:off x="7737946" y="4291667"/>
                <a:ext cx="376468" cy="957509"/>
              </a:xfrm>
              <a:custGeom>
                <a:avLst/>
                <a:gdLst>
                  <a:gd name="T0" fmla="*/ 29 w 163"/>
                  <a:gd name="T1" fmla="*/ 160 h 416"/>
                  <a:gd name="T2" fmla="*/ 43 w 163"/>
                  <a:gd name="T3" fmla="*/ 153 h 416"/>
                  <a:gd name="T4" fmla="*/ 38 w 163"/>
                  <a:gd name="T5" fmla="*/ 136 h 416"/>
                  <a:gd name="T6" fmla="*/ 52 w 163"/>
                  <a:gd name="T7" fmla="*/ 116 h 416"/>
                  <a:gd name="T8" fmla="*/ 105 w 163"/>
                  <a:gd name="T9" fmla="*/ 91 h 416"/>
                  <a:gd name="T10" fmla="*/ 97 w 163"/>
                  <a:gd name="T11" fmla="*/ 74 h 416"/>
                  <a:gd name="T12" fmla="*/ 114 w 163"/>
                  <a:gd name="T13" fmla="*/ 59 h 416"/>
                  <a:gd name="T14" fmla="*/ 114 w 163"/>
                  <a:gd name="T15" fmla="*/ 59 h 416"/>
                  <a:gd name="T16" fmla="*/ 114 w 163"/>
                  <a:gd name="T17" fmla="*/ 40 h 416"/>
                  <a:gd name="T18" fmla="*/ 114 w 163"/>
                  <a:gd name="T19" fmla="*/ 40 h 416"/>
                  <a:gd name="T20" fmla="*/ 99 w 163"/>
                  <a:gd name="T21" fmla="*/ 40 h 416"/>
                  <a:gd name="T22" fmla="*/ 77 w 163"/>
                  <a:gd name="T23" fmla="*/ 30 h 416"/>
                  <a:gd name="T24" fmla="*/ 77 w 163"/>
                  <a:gd name="T25" fmla="*/ 30 h 416"/>
                  <a:gd name="T26" fmla="*/ 98 w 163"/>
                  <a:gd name="T27" fmla="*/ 0 h 416"/>
                  <a:gd name="T28" fmla="*/ 98 w 163"/>
                  <a:gd name="T29" fmla="*/ 0 h 416"/>
                  <a:gd name="T30" fmla="*/ 124 w 163"/>
                  <a:gd name="T31" fmla="*/ 14 h 416"/>
                  <a:gd name="T32" fmla="*/ 129 w 163"/>
                  <a:gd name="T33" fmla="*/ 31 h 416"/>
                  <a:gd name="T34" fmla="*/ 140 w 163"/>
                  <a:gd name="T35" fmla="*/ 26 h 416"/>
                  <a:gd name="T36" fmla="*/ 156 w 163"/>
                  <a:gd name="T37" fmla="*/ 80 h 416"/>
                  <a:gd name="T38" fmla="*/ 156 w 163"/>
                  <a:gd name="T39" fmla="*/ 278 h 416"/>
                  <a:gd name="T40" fmla="*/ 99 w 163"/>
                  <a:gd name="T41" fmla="*/ 355 h 416"/>
                  <a:gd name="T42" fmla="*/ 75 w 163"/>
                  <a:gd name="T43" fmla="*/ 345 h 416"/>
                  <a:gd name="T44" fmla="*/ 67 w 163"/>
                  <a:gd name="T45" fmla="*/ 390 h 416"/>
                  <a:gd name="T46" fmla="*/ 60 w 163"/>
                  <a:gd name="T47" fmla="*/ 416 h 416"/>
                  <a:gd name="T48" fmla="*/ 55 w 163"/>
                  <a:gd name="T49" fmla="*/ 381 h 416"/>
                  <a:gd name="T50" fmla="*/ 46 w 163"/>
                  <a:gd name="T51" fmla="*/ 352 h 416"/>
                  <a:gd name="T52" fmla="*/ 1 w 163"/>
                  <a:gd name="T53" fmla="*/ 298 h 416"/>
                  <a:gd name="T54" fmla="*/ 8 w 163"/>
                  <a:gd name="T55" fmla="*/ 257 h 416"/>
                  <a:gd name="T56" fmla="*/ 52 w 163"/>
                  <a:gd name="T57" fmla="*/ 250 h 416"/>
                  <a:gd name="T58" fmla="*/ 29 w 163"/>
                  <a:gd name="T59" fmla="*/ 159 h 416"/>
                  <a:gd name="T60" fmla="*/ 29 w 163"/>
                  <a:gd name="T61" fmla="*/ 159 h 416"/>
                  <a:gd name="T62" fmla="*/ 29 w 163"/>
                  <a:gd name="T63" fmla="*/ 160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3" h="416">
                    <a:moveTo>
                      <a:pt x="29" y="160"/>
                    </a:moveTo>
                    <a:cubicBezTo>
                      <a:pt x="35" y="160"/>
                      <a:pt x="43" y="160"/>
                      <a:pt x="43" y="153"/>
                    </a:cubicBezTo>
                    <a:cubicBezTo>
                      <a:pt x="43" y="147"/>
                      <a:pt x="38" y="144"/>
                      <a:pt x="38" y="136"/>
                    </a:cubicBezTo>
                    <a:cubicBezTo>
                      <a:pt x="38" y="130"/>
                      <a:pt x="46" y="116"/>
                      <a:pt x="52" y="116"/>
                    </a:cubicBezTo>
                    <a:cubicBezTo>
                      <a:pt x="72" y="116"/>
                      <a:pt x="105" y="115"/>
                      <a:pt x="105" y="91"/>
                    </a:cubicBezTo>
                    <a:cubicBezTo>
                      <a:pt x="105" y="85"/>
                      <a:pt x="97" y="80"/>
                      <a:pt x="97" y="74"/>
                    </a:cubicBezTo>
                    <a:cubicBezTo>
                      <a:pt x="97" y="69"/>
                      <a:pt x="110" y="67"/>
                      <a:pt x="114" y="59"/>
                    </a:cubicBezTo>
                    <a:cubicBezTo>
                      <a:pt x="114" y="59"/>
                      <a:pt x="114" y="59"/>
                      <a:pt x="114" y="59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07" y="36"/>
                      <a:pt x="108" y="40"/>
                      <a:pt x="99" y="40"/>
                    </a:cubicBezTo>
                    <a:cubicBezTo>
                      <a:pt x="97" y="4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100" y="0"/>
                      <a:pt x="124" y="11"/>
                      <a:pt x="124" y="14"/>
                    </a:cubicBezTo>
                    <a:cubicBezTo>
                      <a:pt x="126" y="18"/>
                      <a:pt x="123" y="31"/>
                      <a:pt x="129" y="31"/>
                    </a:cubicBezTo>
                    <a:cubicBezTo>
                      <a:pt x="132" y="31"/>
                      <a:pt x="135" y="27"/>
                      <a:pt x="140" y="26"/>
                    </a:cubicBezTo>
                    <a:cubicBezTo>
                      <a:pt x="141" y="40"/>
                      <a:pt x="146" y="58"/>
                      <a:pt x="156" y="80"/>
                    </a:cubicBezTo>
                    <a:cubicBezTo>
                      <a:pt x="156" y="155"/>
                      <a:pt x="163" y="244"/>
                      <a:pt x="156" y="278"/>
                    </a:cubicBezTo>
                    <a:cubicBezTo>
                      <a:pt x="151" y="297"/>
                      <a:pt x="135" y="355"/>
                      <a:pt x="99" y="355"/>
                    </a:cubicBezTo>
                    <a:cubicBezTo>
                      <a:pt x="84" y="355"/>
                      <a:pt x="91" y="332"/>
                      <a:pt x="75" y="345"/>
                    </a:cubicBezTo>
                    <a:cubicBezTo>
                      <a:pt x="65" y="352"/>
                      <a:pt x="68" y="361"/>
                      <a:pt x="67" y="390"/>
                    </a:cubicBezTo>
                    <a:cubicBezTo>
                      <a:pt x="46" y="399"/>
                      <a:pt x="46" y="399"/>
                      <a:pt x="60" y="416"/>
                    </a:cubicBezTo>
                    <a:cubicBezTo>
                      <a:pt x="44" y="405"/>
                      <a:pt x="33" y="393"/>
                      <a:pt x="55" y="381"/>
                    </a:cubicBezTo>
                    <a:cubicBezTo>
                      <a:pt x="55" y="373"/>
                      <a:pt x="48" y="355"/>
                      <a:pt x="46" y="352"/>
                    </a:cubicBezTo>
                    <a:cubicBezTo>
                      <a:pt x="24" y="312"/>
                      <a:pt x="14" y="313"/>
                      <a:pt x="1" y="298"/>
                    </a:cubicBezTo>
                    <a:cubicBezTo>
                      <a:pt x="0" y="297"/>
                      <a:pt x="8" y="275"/>
                      <a:pt x="8" y="257"/>
                    </a:cubicBezTo>
                    <a:cubicBezTo>
                      <a:pt x="19" y="254"/>
                      <a:pt x="41" y="254"/>
                      <a:pt x="52" y="250"/>
                    </a:cubicBezTo>
                    <a:cubicBezTo>
                      <a:pt x="50" y="209"/>
                      <a:pt x="38" y="184"/>
                      <a:pt x="29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60"/>
                      <a:pt x="29" y="160"/>
                      <a:pt x="29" y="160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8" name="Прямая со стрелкой 37"/>
          <p:cNvCxnSpPr/>
          <p:nvPr/>
        </p:nvCxnSpPr>
        <p:spPr>
          <a:xfrm flipH="1" flipV="1">
            <a:off x="7005856" y="5673361"/>
            <a:ext cx="741037" cy="432110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135159" y="5350598"/>
            <a:ext cx="1195060" cy="248075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Хабаровский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6924077" y="5136553"/>
            <a:ext cx="487548" cy="269902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41" name="Прямая со стрелкой 40"/>
          <p:cNvCxnSpPr/>
          <p:nvPr/>
        </p:nvCxnSpPr>
        <p:spPr>
          <a:xfrm>
            <a:off x="2807508" y="4008579"/>
            <a:ext cx="457661" cy="2784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8856239" y="1993983"/>
            <a:ext cx="1639091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Камчатский </a:t>
            </a:r>
            <a:r>
              <a:rPr lang="ru-RU" sz="1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>
            <a:endCxn id="11" idx="16"/>
          </p:cNvCxnSpPr>
          <p:nvPr/>
        </p:nvCxnSpPr>
        <p:spPr>
          <a:xfrm flipH="1">
            <a:off x="7181247" y="2340000"/>
            <a:ext cx="1539347" cy="835049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817394" y="2943480"/>
            <a:ext cx="1954883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Магаданская область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6456162" y="3212209"/>
            <a:ext cx="2955719" cy="207711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9493114" y="4092691"/>
            <a:ext cx="1946869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Сахалинская область</a:t>
            </a:r>
          </a:p>
        </p:txBody>
      </p:sp>
      <p:cxnSp>
        <p:nvCxnSpPr>
          <p:cNvPr id="47" name="Прямая со стрелкой 46"/>
          <p:cNvCxnSpPr>
            <a:endCxn id="33" idx="5"/>
          </p:cNvCxnSpPr>
          <p:nvPr/>
        </p:nvCxnSpPr>
        <p:spPr>
          <a:xfrm flipH="1">
            <a:off x="7073889" y="4366643"/>
            <a:ext cx="2177648" cy="431742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48" name="Прямая со стрелкой 47"/>
          <p:cNvCxnSpPr>
            <a:endCxn id="34" idx="3"/>
          </p:cNvCxnSpPr>
          <p:nvPr/>
        </p:nvCxnSpPr>
        <p:spPr>
          <a:xfrm flipH="1" flipV="1">
            <a:off x="6183922" y="5597146"/>
            <a:ext cx="72189" cy="643681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435423" y="1091489"/>
            <a:ext cx="2660204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Чукотский</a:t>
            </a:r>
            <a:r>
              <a:rPr kumimoji="0" lang="ru-RU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автономный округ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6807102" y="1358149"/>
            <a:ext cx="700781" cy="697308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5557216" y="4369899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12417" y="2325572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28519" y="3134666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42899" y="3543874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33372" y="4534350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54517" y="2944723"/>
            <a:ext cx="25890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602180" y="5429454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191369" y="4960929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108964" y="5327579"/>
            <a:ext cx="329438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0058" y="6521643"/>
            <a:ext cx="85797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  <a:latin typeface="Calibri"/>
              </a:rPr>
              <a:t>Базовый уровень цен (тарифов) на электрическую энергию (мощность) на 2017 год– 4 руб./</a:t>
            </a:r>
            <a:r>
              <a:rPr lang="ru-RU" sz="1600" dirty="0" err="1" smtClean="0">
                <a:solidFill>
                  <a:prstClr val="black"/>
                </a:solidFill>
                <a:latin typeface="Calibri"/>
              </a:rPr>
              <a:t>кВтч</a:t>
            </a:r>
            <a:endParaRPr lang="ru-RU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567866" y="6095557"/>
            <a:ext cx="1167809" cy="248075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59732" y="6250570"/>
            <a:ext cx="1882747" cy="248075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Еврейская автономная область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80951" y="5853324"/>
            <a:ext cx="760646" cy="40196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Амурская </a:t>
            </a:r>
            <a:endParaRPr lang="en-US" sz="1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0651" y="3725923"/>
            <a:ext cx="236204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Саха (Якутия)</a:t>
            </a:r>
          </a:p>
        </p:txBody>
      </p:sp>
      <p:cxnSp>
        <p:nvCxnSpPr>
          <p:cNvPr id="65" name="Прямая со стрелкой 64"/>
          <p:cNvCxnSpPr>
            <a:stCxn id="63" idx="0"/>
          </p:cNvCxnSpPr>
          <p:nvPr/>
        </p:nvCxnSpPr>
        <p:spPr>
          <a:xfrm flipH="1" flipV="1">
            <a:off x="5557217" y="5355189"/>
            <a:ext cx="104057" cy="49813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304246" y="5237979"/>
            <a:ext cx="3817956" cy="740518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цены (тарифы) на электрическую энергию (мощность) не превышают базовый уровень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90742" y="1246305"/>
            <a:ext cx="3817956" cy="740518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цены (тарифы) на электрическую энергию (мощность) доведены до базового уровня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25716" y="4032090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94672" y="4233782"/>
            <a:ext cx="1810869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6,03 до 8,52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87653" y="4412777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31389" y="4593822"/>
            <a:ext cx="1656981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3,0 до 5,0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-31435" y="5298645"/>
            <a:ext cx="5014023" cy="832851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Республике Саха (Якутия) введена дифференциация:</a:t>
            </a:r>
          </a:p>
          <a:p>
            <a:pPr marL="228600" indent="-228600" algn="ctr">
              <a:buFontTx/>
              <a:buAutoNum type="arabicParenR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неценовой зоне (конечная цена в виде формулы); </a:t>
            </a:r>
          </a:p>
          <a:p>
            <a:pPr marL="228600" indent="-228600" algn="ctr">
              <a:buFontTx/>
              <a:buAutoNum type="arabicParenR"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изолированных территориях (конечная цена в виде числового значения)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991553" y="1362127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83566" y="1569486"/>
            <a:ext cx="196475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10,19 до 12,26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0367264" y="1340797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0243729" y="1548247"/>
            <a:ext cx="105149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761764" y="2248248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506446" y="2505589"/>
            <a:ext cx="1810869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4,10 до 7,23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1167457" y="2281927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1013939" y="2505590"/>
            <a:ext cx="105149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634298" y="1702350"/>
            <a:ext cx="1603377" cy="463519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b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 </a:t>
            </a:r>
            <a:r>
              <a:rPr lang="ru-RU" b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</a:t>
            </a:r>
            <a:r>
              <a:rPr lang="ru-RU" sz="1200" b="1" u="sng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200" b="1" u="sng" dirty="0">
              <a:solidFill>
                <a:schemeClr val="bg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35138" y="4874042"/>
            <a:ext cx="144948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 b="1" u="sng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Снижение на 58%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9439687" y="2725884"/>
            <a:ext cx="144948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 b="1" u="sng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Снижение на 28%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8704134" y="3251419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448816" y="3508760"/>
            <a:ext cx="1810869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5,25 до 6,94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109828" y="3285098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956310" y="3508760"/>
            <a:ext cx="105149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600031" y="3794630"/>
            <a:ext cx="144948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 b="1" u="sng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Снижение на 32%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9465214" y="4427106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797420" y="4662885"/>
            <a:ext cx="173392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4,75 до 7,0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1071446" y="4440627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917929" y="4664290"/>
            <a:ext cx="105149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4,0 руб./</a:t>
            </a:r>
            <a:r>
              <a:rPr lang="ru-RU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кВтч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806039" y="4885568"/>
            <a:ext cx="144948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 b="1" u="sng">
                <a:solidFill>
                  <a:schemeClr val="bg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Снижение на 27%</a:t>
            </a:r>
          </a:p>
        </p:txBody>
      </p:sp>
    </p:spTree>
    <p:extLst>
      <p:ext uri="{BB962C8B-B14F-4D97-AF65-F5344CB8AC3E}">
        <p14:creationId xmlns:p14="http://schemas.microsoft.com/office/powerpoint/2010/main" val="26973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Информация </a:t>
            </a:r>
            <a:r>
              <a:rPr lang="ru-RU" sz="2000" b="1" cap="small" dirty="0" smtClean="0"/>
              <a:t>о зачете переплаты, сформировавшейся в связи со снижением тарифов на электрическую энергию, в счет будущих платежей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801249" y="6580188"/>
            <a:ext cx="43996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151605" y="1452698"/>
            <a:ext cx="4779024" cy="3790262"/>
            <a:chOff x="5236204" y="534080"/>
            <a:chExt cx="3584268" cy="3790262"/>
          </a:xfrm>
          <a:solidFill>
            <a:srgbClr val="E61A80"/>
          </a:solidFill>
        </p:grpSpPr>
        <p:sp>
          <p:nvSpPr>
            <p:cNvPr id="9" name="Freeform 82"/>
            <p:cNvSpPr>
              <a:spLocks/>
            </p:cNvSpPr>
            <p:nvPr/>
          </p:nvSpPr>
          <p:spPr bwMode="auto">
            <a:xfrm>
              <a:off x="7040413" y="534080"/>
              <a:ext cx="1086788" cy="2410822"/>
            </a:xfrm>
            <a:custGeom>
              <a:avLst/>
              <a:gdLst>
                <a:gd name="T0" fmla="*/ 101 w 472"/>
                <a:gd name="T1" fmla="*/ 609 h 1047"/>
                <a:gd name="T2" fmla="*/ 109 w 472"/>
                <a:gd name="T3" fmla="*/ 620 h 1047"/>
                <a:gd name="T4" fmla="*/ 102 w 472"/>
                <a:gd name="T5" fmla="*/ 648 h 1047"/>
                <a:gd name="T6" fmla="*/ 85 w 472"/>
                <a:gd name="T7" fmla="*/ 659 h 1047"/>
                <a:gd name="T8" fmla="*/ 71 w 472"/>
                <a:gd name="T9" fmla="*/ 697 h 1047"/>
                <a:gd name="T10" fmla="*/ 77 w 472"/>
                <a:gd name="T11" fmla="*/ 722 h 1047"/>
                <a:gd name="T12" fmla="*/ 98 w 472"/>
                <a:gd name="T13" fmla="*/ 769 h 1047"/>
                <a:gd name="T14" fmla="*/ 79 w 472"/>
                <a:gd name="T15" fmla="*/ 817 h 1047"/>
                <a:gd name="T16" fmla="*/ 60 w 472"/>
                <a:gd name="T17" fmla="*/ 824 h 1047"/>
                <a:gd name="T18" fmla="*/ 54 w 472"/>
                <a:gd name="T19" fmla="*/ 861 h 1047"/>
                <a:gd name="T20" fmla="*/ 28 w 472"/>
                <a:gd name="T21" fmla="*/ 897 h 1047"/>
                <a:gd name="T22" fmla="*/ 69 w 472"/>
                <a:gd name="T23" fmla="*/ 961 h 1047"/>
                <a:gd name="T24" fmla="*/ 76 w 472"/>
                <a:gd name="T25" fmla="*/ 988 h 1047"/>
                <a:gd name="T26" fmla="*/ 82 w 472"/>
                <a:gd name="T27" fmla="*/ 988 h 1047"/>
                <a:gd name="T28" fmla="*/ 105 w 472"/>
                <a:gd name="T29" fmla="*/ 969 h 1047"/>
                <a:gd name="T30" fmla="*/ 145 w 472"/>
                <a:gd name="T31" fmla="*/ 1021 h 1047"/>
                <a:gd name="T32" fmla="*/ 172 w 472"/>
                <a:gd name="T33" fmla="*/ 1027 h 1047"/>
                <a:gd name="T34" fmla="*/ 196 w 472"/>
                <a:gd name="T35" fmla="*/ 1030 h 1047"/>
                <a:gd name="T36" fmla="*/ 210 w 472"/>
                <a:gd name="T37" fmla="*/ 1046 h 1047"/>
                <a:gd name="T38" fmla="*/ 210 w 472"/>
                <a:gd name="T39" fmla="*/ 1047 h 1047"/>
                <a:gd name="T40" fmla="*/ 250 w 472"/>
                <a:gd name="T41" fmla="*/ 1014 h 1047"/>
                <a:gd name="T42" fmla="*/ 296 w 472"/>
                <a:gd name="T43" fmla="*/ 946 h 1047"/>
                <a:gd name="T44" fmla="*/ 325 w 472"/>
                <a:gd name="T45" fmla="*/ 919 h 1047"/>
                <a:gd name="T46" fmla="*/ 314 w 472"/>
                <a:gd name="T47" fmla="*/ 897 h 1047"/>
                <a:gd name="T48" fmla="*/ 295 w 472"/>
                <a:gd name="T49" fmla="*/ 726 h 1047"/>
                <a:gd name="T50" fmla="*/ 341 w 472"/>
                <a:gd name="T51" fmla="*/ 738 h 1047"/>
                <a:gd name="T52" fmla="*/ 352 w 472"/>
                <a:gd name="T53" fmla="*/ 675 h 1047"/>
                <a:gd name="T54" fmla="*/ 342 w 472"/>
                <a:gd name="T55" fmla="*/ 662 h 1047"/>
                <a:gd name="T56" fmla="*/ 325 w 472"/>
                <a:gd name="T57" fmla="*/ 658 h 1047"/>
                <a:gd name="T58" fmla="*/ 283 w 472"/>
                <a:gd name="T59" fmla="*/ 616 h 1047"/>
                <a:gd name="T60" fmla="*/ 261 w 472"/>
                <a:gd name="T61" fmla="*/ 598 h 1047"/>
                <a:gd name="T62" fmla="*/ 242 w 472"/>
                <a:gd name="T63" fmla="*/ 590 h 1047"/>
                <a:gd name="T64" fmla="*/ 221 w 472"/>
                <a:gd name="T65" fmla="*/ 572 h 1047"/>
                <a:gd name="T66" fmla="*/ 223 w 472"/>
                <a:gd name="T67" fmla="*/ 572 h 1047"/>
                <a:gd name="T68" fmla="*/ 221 w 472"/>
                <a:gd name="T69" fmla="*/ 572 h 1047"/>
                <a:gd name="T70" fmla="*/ 237 w 472"/>
                <a:gd name="T71" fmla="*/ 541 h 1047"/>
                <a:gd name="T72" fmla="*/ 264 w 472"/>
                <a:gd name="T73" fmla="*/ 507 h 1047"/>
                <a:gd name="T74" fmla="*/ 330 w 472"/>
                <a:gd name="T75" fmla="*/ 464 h 1047"/>
                <a:gd name="T76" fmla="*/ 370 w 472"/>
                <a:gd name="T77" fmla="*/ 488 h 1047"/>
                <a:gd name="T78" fmla="*/ 413 w 472"/>
                <a:gd name="T79" fmla="*/ 455 h 1047"/>
                <a:gd name="T80" fmla="*/ 429 w 472"/>
                <a:gd name="T81" fmla="*/ 396 h 1047"/>
                <a:gd name="T82" fmla="*/ 458 w 472"/>
                <a:gd name="T83" fmla="*/ 395 h 1047"/>
                <a:gd name="T84" fmla="*/ 472 w 472"/>
                <a:gd name="T85" fmla="*/ 287 h 1047"/>
                <a:gd name="T86" fmla="*/ 353 w 472"/>
                <a:gd name="T87" fmla="*/ 296 h 1047"/>
                <a:gd name="T88" fmla="*/ 359 w 472"/>
                <a:gd name="T89" fmla="*/ 247 h 1047"/>
                <a:gd name="T90" fmla="*/ 339 w 472"/>
                <a:gd name="T91" fmla="*/ 155 h 1047"/>
                <a:gd name="T92" fmla="*/ 396 w 472"/>
                <a:gd name="T93" fmla="*/ 108 h 1047"/>
                <a:gd name="T94" fmla="*/ 359 w 472"/>
                <a:gd name="T95" fmla="*/ 59 h 1047"/>
                <a:gd name="T96" fmla="*/ 280 w 472"/>
                <a:gd name="T97" fmla="*/ 73 h 1047"/>
                <a:gd name="T98" fmla="*/ 298 w 472"/>
                <a:gd name="T99" fmla="*/ 97 h 1047"/>
                <a:gd name="T100" fmla="*/ 106 w 472"/>
                <a:gd name="T101" fmla="*/ 204 h 1047"/>
                <a:gd name="T102" fmla="*/ 49 w 472"/>
                <a:gd name="T103" fmla="*/ 311 h 1047"/>
                <a:gd name="T104" fmla="*/ 106 w 472"/>
                <a:gd name="T105" fmla="*/ 340 h 1047"/>
                <a:gd name="T106" fmla="*/ 44 w 472"/>
                <a:gd name="T107" fmla="*/ 354 h 1047"/>
                <a:gd name="T108" fmla="*/ 0 w 472"/>
                <a:gd name="T109" fmla="*/ 449 h 1047"/>
                <a:gd name="T110" fmla="*/ 1 w 472"/>
                <a:gd name="T111" fmla="*/ 455 h 1047"/>
                <a:gd name="T112" fmla="*/ 1 w 472"/>
                <a:gd name="T113" fmla="*/ 455 h 1047"/>
                <a:gd name="T114" fmla="*/ 54 w 472"/>
                <a:gd name="T115" fmla="*/ 487 h 1047"/>
                <a:gd name="T116" fmla="*/ 45 w 472"/>
                <a:gd name="T117" fmla="*/ 519 h 1047"/>
                <a:gd name="T118" fmla="*/ 39 w 472"/>
                <a:gd name="T119" fmla="*/ 568 h 1047"/>
                <a:gd name="T120" fmla="*/ 59 w 472"/>
                <a:gd name="T121" fmla="*/ 590 h 1047"/>
                <a:gd name="T122" fmla="*/ 98 w 472"/>
                <a:gd name="T123" fmla="*/ 609 h 1047"/>
                <a:gd name="T124" fmla="*/ 101 w 472"/>
                <a:gd name="T125" fmla="*/ 609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" h="1047">
                  <a:moveTo>
                    <a:pt x="101" y="609"/>
                  </a:moveTo>
                  <a:cubicBezTo>
                    <a:pt x="101" y="609"/>
                    <a:pt x="101" y="609"/>
                    <a:pt x="101" y="609"/>
                  </a:cubicBezTo>
                  <a:cubicBezTo>
                    <a:pt x="101" y="609"/>
                    <a:pt x="101" y="609"/>
                    <a:pt x="101" y="609"/>
                  </a:cubicBezTo>
                  <a:cubicBezTo>
                    <a:pt x="102" y="611"/>
                    <a:pt x="109" y="616"/>
                    <a:pt x="109" y="620"/>
                  </a:cubicBezTo>
                  <a:cubicBezTo>
                    <a:pt x="109" y="626"/>
                    <a:pt x="102" y="629"/>
                    <a:pt x="102" y="635"/>
                  </a:cubicBezTo>
                  <a:cubicBezTo>
                    <a:pt x="102" y="641"/>
                    <a:pt x="102" y="643"/>
                    <a:pt x="102" y="648"/>
                  </a:cubicBezTo>
                  <a:cubicBezTo>
                    <a:pt x="100" y="649"/>
                    <a:pt x="96" y="648"/>
                    <a:pt x="91" y="648"/>
                  </a:cubicBezTo>
                  <a:cubicBezTo>
                    <a:pt x="85" y="648"/>
                    <a:pt x="89" y="654"/>
                    <a:pt x="85" y="659"/>
                  </a:cubicBezTo>
                  <a:cubicBezTo>
                    <a:pt x="79" y="670"/>
                    <a:pt x="60" y="670"/>
                    <a:pt x="60" y="684"/>
                  </a:cubicBezTo>
                  <a:cubicBezTo>
                    <a:pt x="60" y="693"/>
                    <a:pt x="70" y="690"/>
                    <a:pt x="71" y="697"/>
                  </a:cubicBezTo>
                  <a:cubicBezTo>
                    <a:pt x="69" y="699"/>
                    <a:pt x="63" y="705"/>
                    <a:pt x="63" y="709"/>
                  </a:cubicBezTo>
                  <a:cubicBezTo>
                    <a:pt x="63" y="720"/>
                    <a:pt x="74" y="716"/>
                    <a:pt x="77" y="722"/>
                  </a:cubicBezTo>
                  <a:cubicBezTo>
                    <a:pt x="81" y="728"/>
                    <a:pt x="80" y="742"/>
                    <a:pt x="80" y="748"/>
                  </a:cubicBezTo>
                  <a:cubicBezTo>
                    <a:pt x="82" y="755"/>
                    <a:pt x="98" y="757"/>
                    <a:pt x="98" y="769"/>
                  </a:cubicBezTo>
                  <a:cubicBezTo>
                    <a:pt x="98" y="771"/>
                    <a:pt x="102" y="774"/>
                    <a:pt x="102" y="777"/>
                  </a:cubicBezTo>
                  <a:cubicBezTo>
                    <a:pt x="86" y="785"/>
                    <a:pt x="97" y="817"/>
                    <a:pt x="79" y="817"/>
                  </a:cubicBezTo>
                  <a:cubicBezTo>
                    <a:pt x="71" y="817"/>
                    <a:pt x="71" y="813"/>
                    <a:pt x="65" y="813"/>
                  </a:cubicBezTo>
                  <a:cubicBezTo>
                    <a:pt x="61" y="813"/>
                    <a:pt x="61" y="822"/>
                    <a:pt x="60" y="824"/>
                  </a:cubicBezTo>
                  <a:cubicBezTo>
                    <a:pt x="57" y="834"/>
                    <a:pt x="42" y="835"/>
                    <a:pt x="42" y="845"/>
                  </a:cubicBezTo>
                  <a:cubicBezTo>
                    <a:pt x="42" y="851"/>
                    <a:pt x="54" y="851"/>
                    <a:pt x="54" y="861"/>
                  </a:cubicBezTo>
                  <a:cubicBezTo>
                    <a:pt x="54" y="870"/>
                    <a:pt x="52" y="866"/>
                    <a:pt x="44" y="868"/>
                  </a:cubicBezTo>
                  <a:cubicBezTo>
                    <a:pt x="36" y="872"/>
                    <a:pt x="28" y="886"/>
                    <a:pt x="28" y="897"/>
                  </a:cubicBezTo>
                  <a:cubicBezTo>
                    <a:pt x="28" y="923"/>
                    <a:pt x="42" y="929"/>
                    <a:pt x="50" y="945"/>
                  </a:cubicBezTo>
                  <a:cubicBezTo>
                    <a:pt x="54" y="952"/>
                    <a:pt x="69" y="951"/>
                    <a:pt x="69" y="961"/>
                  </a:cubicBezTo>
                  <a:cubicBezTo>
                    <a:pt x="69" y="964"/>
                    <a:pt x="69" y="969"/>
                    <a:pt x="69" y="969"/>
                  </a:cubicBezTo>
                  <a:cubicBezTo>
                    <a:pt x="69" y="975"/>
                    <a:pt x="76" y="978"/>
                    <a:pt x="76" y="988"/>
                  </a:cubicBezTo>
                  <a:cubicBezTo>
                    <a:pt x="76" y="988"/>
                    <a:pt x="76" y="988"/>
                    <a:pt x="76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9" y="984"/>
                    <a:pt x="100" y="969"/>
                    <a:pt x="105" y="969"/>
                  </a:cubicBezTo>
                  <a:cubicBezTo>
                    <a:pt x="122" y="969"/>
                    <a:pt x="150" y="988"/>
                    <a:pt x="150" y="1007"/>
                  </a:cubicBezTo>
                  <a:cubicBezTo>
                    <a:pt x="150" y="1012"/>
                    <a:pt x="145" y="1015"/>
                    <a:pt x="145" y="1021"/>
                  </a:cubicBezTo>
                  <a:cubicBezTo>
                    <a:pt x="145" y="1031"/>
                    <a:pt x="149" y="1036"/>
                    <a:pt x="157" y="1036"/>
                  </a:cubicBezTo>
                  <a:cubicBezTo>
                    <a:pt x="167" y="1036"/>
                    <a:pt x="165" y="1027"/>
                    <a:pt x="172" y="1027"/>
                  </a:cubicBezTo>
                  <a:cubicBezTo>
                    <a:pt x="178" y="1027"/>
                    <a:pt x="180" y="1030"/>
                    <a:pt x="184" y="1030"/>
                  </a:cubicBezTo>
                  <a:cubicBezTo>
                    <a:pt x="191" y="1030"/>
                    <a:pt x="192" y="1030"/>
                    <a:pt x="196" y="1030"/>
                  </a:cubicBezTo>
                  <a:cubicBezTo>
                    <a:pt x="203" y="1030"/>
                    <a:pt x="202" y="1043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20" y="1038"/>
                    <a:pt x="236" y="1030"/>
                    <a:pt x="250" y="1014"/>
                  </a:cubicBezTo>
                  <a:cubicBezTo>
                    <a:pt x="250" y="1014"/>
                    <a:pt x="231" y="996"/>
                    <a:pt x="237" y="985"/>
                  </a:cubicBezTo>
                  <a:cubicBezTo>
                    <a:pt x="246" y="972"/>
                    <a:pt x="278" y="963"/>
                    <a:pt x="296" y="946"/>
                  </a:cubicBezTo>
                  <a:cubicBezTo>
                    <a:pt x="308" y="947"/>
                    <a:pt x="284" y="985"/>
                    <a:pt x="303" y="977"/>
                  </a:cubicBezTo>
                  <a:cubicBezTo>
                    <a:pt x="311" y="952"/>
                    <a:pt x="331" y="947"/>
                    <a:pt x="325" y="919"/>
                  </a:cubicBezTo>
                  <a:cubicBezTo>
                    <a:pt x="335" y="904"/>
                    <a:pt x="346" y="897"/>
                    <a:pt x="347" y="878"/>
                  </a:cubicBezTo>
                  <a:cubicBezTo>
                    <a:pt x="347" y="866"/>
                    <a:pt x="320" y="907"/>
                    <a:pt x="314" y="897"/>
                  </a:cubicBezTo>
                  <a:cubicBezTo>
                    <a:pt x="303" y="877"/>
                    <a:pt x="298" y="807"/>
                    <a:pt x="287" y="795"/>
                  </a:cubicBezTo>
                  <a:cubicBezTo>
                    <a:pt x="267" y="776"/>
                    <a:pt x="288" y="750"/>
                    <a:pt x="295" y="726"/>
                  </a:cubicBezTo>
                  <a:cubicBezTo>
                    <a:pt x="320" y="733"/>
                    <a:pt x="304" y="699"/>
                    <a:pt x="311" y="702"/>
                  </a:cubicBezTo>
                  <a:cubicBezTo>
                    <a:pt x="320" y="709"/>
                    <a:pt x="335" y="749"/>
                    <a:pt x="341" y="738"/>
                  </a:cubicBezTo>
                  <a:cubicBezTo>
                    <a:pt x="352" y="715"/>
                    <a:pt x="355" y="747"/>
                    <a:pt x="364" y="742"/>
                  </a:cubicBezTo>
                  <a:cubicBezTo>
                    <a:pt x="381" y="733"/>
                    <a:pt x="342" y="700"/>
                    <a:pt x="352" y="675"/>
                  </a:cubicBezTo>
                  <a:cubicBezTo>
                    <a:pt x="355" y="668"/>
                    <a:pt x="354" y="661"/>
                    <a:pt x="353" y="654"/>
                  </a:cubicBezTo>
                  <a:cubicBezTo>
                    <a:pt x="351" y="657"/>
                    <a:pt x="347" y="662"/>
                    <a:pt x="342" y="662"/>
                  </a:cubicBezTo>
                  <a:cubicBezTo>
                    <a:pt x="338" y="662"/>
                    <a:pt x="333" y="658"/>
                    <a:pt x="333" y="654"/>
                  </a:cubicBezTo>
                  <a:cubicBezTo>
                    <a:pt x="330" y="654"/>
                    <a:pt x="330" y="658"/>
                    <a:pt x="325" y="658"/>
                  </a:cubicBezTo>
                  <a:cubicBezTo>
                    <a:pt x="319" y="658"/>
                    <a:pt x="321" y="635"/>
                    <a:pt x="309" y="634"/>
                  </a:cubicBezTo>
                  <a:cubicBezTo>
                    <a:pt x="294" y="631"/>
                    <a:pt x="283" y="636"/>
                    <a:pt x="283" y="616"/>
                  </a:cubicBezTo>
                  <a:cubicBezTo>
                    <a:pt x="283" y="616"/>
                    <a:pt x="283" y="616"/>
                    <a:pt x="283" y="616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53" y="598"/>
                    <a:pt x="244" y="598"/>
                    <a:pt x="242" y="590"/>
                  </a:cubicBezTo>
                  <a:cubicBezTo>
                    <a:pt x="242" y="584"/>
                    <a:pt x="246" y="576"/>
                    <a:pt x="240" y="573"/>
                  </a:cubicBezTo>
                  <a:cubicBezTo>
                    <a:pt x="235" y="572"/>
                    <a:pt x="225" y="573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0" y="570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2" y="481"/>
                    <a:pt x="314" y="475"/>
                  </a:cubicBezTo>
                  <a:cubicBezTo>
                    <a:pt x="320" y="472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5" y="587"/>
                    <a:pt x="87" y="606"/>
                    <a:pt x="98" y="609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101" y="609"/>
                    <a:pt x="101" y="609"/>
                    <a:pt x="101" y="609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84"/>
            <p:cNvSpPr>
              <a:spLocks/>
            </p:cNvSpPr>
            <p:nvPr/>
          </p:nvSpPr>
          <p:spPr bwMode="auto">
            <a:xfrm>
              <a:off x="7547581" y="1443288"/>
              <a:ext cx="1118042" cy="1630892"/>
            </a:xfrm>
            <a:custGeom>
              <a:avLst/>
              <a:gdLst>
                <a:gd name="T0" fmla="*/ 270 w 486"/>
                <a:gd name="T1" fmla="*/ 585 h 708"/>
                <a:gd name="T2" fmla="*/ 351 w 486"/>
                <a:gd name="T3" fmla="*/ 643 h 708"/>
                <a:gd name="T4" fmla="*/ 486 w 486"/>
                <a:gd name="T5" fmla="*/ 708 h 708"/>
                <a:gd name="T6" fmla="*/ 469 w 486"/>
                <a:gd name="T7" fmla="*/ 630 h 708"/>
                <a:gd name="T8" fmla="*/ 437 w 486"/>
                <a:gd name="T9" fmla="*/ 603 h 708"/>
                <a:gd name="T10" fmla="*/ 443 w 486"/>
                <a:gd name="T11" fmla="*/ 567 h 708"/>
                <a:gd name="T12" fmla="*/ 407 w 486"/>
                <a:gd name="T13" fmla="*/ 518 h 708"/>
                <a:gd name="T14" fmla="*/ 409 w 486"/>
                <a:gd name="T15" fmla="*/ 491 h 708"/>
                <a:gd name="T16" fmla="*/ 369 w 486"/>
                <a:gd name="T17" fmla="*/ 435 h 708"/>
                <a:gd name="T18" fmla="*/ 375 w 486"/>
                <a:gd name="T19" fmla="*/ 391 h 708"/>
                <a:gd name="T20" fmla="*/ 345 w 486"/>
                <a:gd name="T21" fmla="*/ 385 h 708"/>
                <a:gd name="T22" fmla="*/ 315 w 486"/>
                <a:gd name="T23" fmla="*/ 373 h 708"/>
                <a:gd name="T24" fmla="*/ 315 w 486"/>
                <a:gd name="T25" fmla="*/ 373 h 708"/>
                <a:gd name="T26" fmla="*/ 316 w 486"/>
                <a:gd name="T27" fmla="*/ 374 h 708"/>
                <a:gd name="T28" fmla="*/ 315 w 486"/>
                <a:gd name="T29" fmla="*/ 373 h 708"/>
                <a:gd name="T30" fmla="*/ 315 w 486"/>
                <a:gd name="T31" fmla="*/ 373 h 708"/>
                <a:gd name="T32" fmla="*/ 309 w 486"/>
                <a:gd name="T33" fmla="*/ 353 h 708"/>
                <a:gd name="T34" fmla="*/ 290 w 486"/>
                <a:gd name="T35" fmla="*/ 359 h 708"/>
                <a:gd name="T36" fmla="*/ 286 w 486"/>
                <a:gd name="T37" fmla="*/ 381 h 708"/>
                <a:gd name="T38" fmla="*/ 219 w 486"/>
                <a:gd name="T39" fmla="*/ 290 h 708"/>
                <a:gd name="T40" fmla="*/ 234 w 486"/>
                <a:gd name="T41" fmla="*/ 264 h 708"/>
                <a:gd name="T42" fmla="*/ 224 w 486"/>
                <a:gd name="T43" fmla="*/ 246 h 708"/>
                <a:gd name="T44" fmla="*/ 224 w 486"/>
                <a:gd name="T45" fmla="*/ 246 h 708"/>
                <a:gd name="T46" fmla="*/ 224 w 486"/>
                <a:gd name="T47" fmla="*/ 218 h 708"/>
                <a:gd name="T48" fmla="*/ 224 w 486"/>
                <a:gd name="T49" fmla="*/ 218 h 708"/>
                <a:gd name="T50" fmla="*/ 250 w 486"/>
                <a:gd name="T51" fmla="*/ 235 h 708"/>
                <a:gd name="T52" fmla="*/ 234 w 486"/>
                <a:gd name="T53" fmla="*/ 193 h 708"/>
                <a:gd name="T54" fmla="*/ 289 w 486"/>
                <a:gd name="T55" fmla="*/ 139 h 708"/>
                <a:gd name="T56" fmla="*/ 239 w 486"/>
                <a:gd name="T57" fmla="*/ 0 h 708"/>
                <a:gd name="T58" fmla="*/ 219 w 486"/>
                <a:gd name="T59" fmla="*/ 6 h 708"/>
                <a:gd name="T60" fmla="*/ 209 w 486"/>
                <a:gd name="T61" fmla="*/ 1 h 708"/>
                <a:gd name="T62" fmla="*/ 203 w 486"/>
                <a:gd name="T63" fmla="*/ 27 h 708"/>
                <a:gd name="T64" fmla="*/ 193 w 486"/>
                <a:gd name="T65" fmla="*/ 60 h 708"/>
                <a:gd name="T66" fmla="*/ 193 w 486"/>
                <a:gd name="T67" fmla="*/ 72 h 708"/>
                <a:gd name="T68" fmla="*/ 150 w 486"/>
                <a:gd name="T69" fmla="*/ 93 h 708"/>
                <a:gd name="T70" fmla="*/ 132 w 486"/>
                <a:gd name="T71" fmla="*/ 104 h 708"/>
                <a:gd name="T72" fmla="*/ 110 w 486"/>
                <a:gd name="T73" fmla="*/ 69 h 708"/>
                <a:gd name="T74" fmla="*/ 94 w 486"/>
                <a:gd name="T75" fmla="*/ 80 h 708"/>
                <a:gd name="T76" fmla="*/ 44 w 486"/>
                <a:gd name="T77" fmla="*/ 112 h 708"/>
                <a:gd name="T78" fmla="*/ 20 w 486"/>
                <a:gd name="T79" fmla="*/ 134 h 708"/>
                <a:gd name="T80" fmla="*/ 17 w 486"/>
                <a:gd name="T81" fmla="*/ 146 h 708"/>
                <a:gd name="T82" fmla="*/ 1 w 486"/>
                <a:gd name="T83" fmla="*/ 166 h 708"/>
                <a:gd name="T84" fmla="*/ 1 w 486"/>
                <a:gd name="T85" fmla="*/ 177 h 708"/>
                <a:gd name="T86" fmla="*/ 20 w 486"/>
                <a:gd name="T87" fmla="*/ 178 h 708"/>
                <a:gd name="T88" fmla="*/ 22 w 486"/>
                <a:gd name="T89" fmla="*/ 195 h 708"/>
                <a:gd name="T90" fmla="*/ 41 w 486"/>
                <a:gd name="T91" fmla="*/ 203 h 708"/>
                <a:gd name="T92" fmla="*/ 41 w 486"/>
                <a:gd name="T93" fmla="*/ 203 h 708"/>
                <a:gd name="T94" fmla="*/ 63 w 486"/>
                <a:gd name="T95" fmla="*/ 221 h 708"/>
                <a:gd name="T96" fmla="*/ 63 w 486"/>
                <a:gd name="T97" fmla="*/ 221 h 708"/>
                <a:gd name="T98" fmla="*/ 89 w 486"/>
                <a:gd name="T99" fmla="*/ 239 h 708"/>
                <a:gd name="T100" fmla="*/ 105 w 486"/>
                <a:gd name="T101" fmla="*/ 263 h 708"/>
                <a:gd name="T102" fmla="*/ 113 w 486"/>
                <a:gd name="T103" fmla="*/ 259 h 708"/>
                <a:gd name="T104" fmla="*/ 122 w 486"/>
                <a:gd name="T105" fmla="*/ 267 h 708"/>
                <a:gd name="T106" fmla="*/ 133 w 486"/>
                <a:gd name="T107" fmla="*/ 259 h 708"/>
                <a:gd name="T108" fmla="*/ 96 w 486"/>
                <a:gd name="T109" fmla="*/ 226 h 708"/>
                <a:gd name="T110" fmla="*/ 126 w 486"/>
                <a:gd name="T111" fmla="*/ 184 h 708"/>
                <a:gd name="T112" fmla="*/ 167 w 486"/>
                <a:gd name="T113" fmla="*/ 261 h 708"/>
                <a:gd name="T114" fmla="*/ 191 w 486"/>
                <a:gd name="T115" fmla="*/ 369 h 708"/>
                <a:gd name="T116" fmla="*/ 214 w 486"/>
                <a:gd name="T117" fmla="*/ 435 h 708"/>
                <a:gd name="T118" fmla="*/ 228 w 486"/>
                <a:gd name="T119" fmla="*/ 510 h 708"/>
                <a:gd name="T120" fmla="*/ 270 w 486"/>
                <a:gd name="T121" fmla="*/ 585 h 708"/>
                <a:gd name="T122" fmla="*/ 270 w 486"/>
                <a:gd name="T123" fmla="*/ 585 h 708"/>
                <a:gd name="T124" fmla="*/ 270 w 486"/>
                <a:gd name="T125" fmla="*/ 585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" h="708">
                  <a:moveTo>
                    <a:pt x="270" y="585"/>
                  </a:moveTo>
                  <a:cubicBezTo>
                    <a:pt x="270" y="585"/>
                    <a:pt x="306" y="625"/>
                    <a:pt x="351" y="643"/>
                  </a:cubicBezTo>
                  <a:cubicBezTo>
                    <a:pt x="385" y="658"/>
                    <a:pt x="449" y="691"/>
                    <a:pt x="486" y="708"/>
                  </a:cubicBezTo>
                  <a:cubicBezTo>
                    <a:pt x="485" y="674"/>
                    <a:pt x="479" y="649"/>
                    <a:pt x="469" y="630"/>
                  </a:cubicBezTo>
                  <a:cubicBezTo>
                    <a:pt x="461" y="609"/>
                    <a:pt x="453" y="621"/>
                    <a:pt x="437" y="603"/>
                  </a:cubicBezTo>
                  <a:cubicBezTo>
                    <a:pt x="431" y="595"/>
                    <a:pt x="436" y="569"/>
                    <a:pt x="443" y="567"/>
                  </a:cubicBezTo>
                  <a:cubicBezTo>
                    <a:pt x="480" y="552"/>
                    <a:pt x="418" y="563"/>
                    <a:pt x="407" y="518"/>
                  </a:cubicBezTo>
                  <a:cubicBezTo>
                    <a:pt x="404" y="499"/>
                    <a:pt x="400" y="499"/>
                    <a:pt x="409" y="491"/>
                  </a:cubicBezTo>
                  <a:cubicBezTo>
                    <a:pt x="448" y="455"/>
                    <a:pt x="378" y="451"/>
                    <a:pt x="369" y="435"/>
                  </a:cubicBezTo>
                  <a:cubicBezTo>
                    <a:pt x="326" y="359"/>
                    <a:pt x="386" y="446"/>
                    <a:pt x="375" y="391"/>
                  </a:cubicBezTo>
                  <a:cubicBezTo>
                    <a:pt x="369" y="386"/>
                    <a:pt x="361" y="382"/>
                    <a:pt x="345" y="385"/>
                  </a:cubicBezTo>
                  <a:cubicBezTo>
                    <a:pt x="330" y="382"/>
                    <a:pt x="321" y="381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89"/>
            <p:cNvSpPr>
              <a:spLocks/>
            </p:cNvSpPr>
            <p:nvPr/>
          </p:nvSpPr>
          <p:spPr bwMode="auto">
            <a:xfrm>
              <a:off x="5236204" y="1579669"/>
              <a:ext cx="2055662" cy="2550044"/>
            </a:xfrm>
            <a:custGeom>
              <a:avLst/>
              <a:gdLst>
                <a:gd name="T0" fmla="*/ 853 w 893"/>
                <a:gd name="T1" fmla="*/ 507 h 1108"/>
                <a:gd name="T2" fmla="*/ 828 w 893"/>
                <a:gd name="T3" fmla="*/ 414 h 1108"/>
                <a:gd name="T4" fmla="*/ 844 w 893"/>
                <a:gd name="T5" fmla="*/ 370 h 1108"/>
                <a:gd name="T6" fmla="*/ 886 w 893"/>
                <a:gd name="T7" fmla="*/ 323 h 1108"/>
                <a:gd name="T8" fmla="*/ 861 w 893"/>
                <a:gd name="T9" fmla="*/ 268 h 1108"/>
                <a:gd name="T10" fmla="*/ 844 w 893"/>
                <a:gd name="T11" fmla="*/ 230 h 1108"/>
                <a:gd name="T12" fmla="*/ 886 w 893"/>
                <a:gd name="T13" fmla="*/ 194 h 1108"/>
                <a:gd name="T14" fmla="*/ 885 w 893"/>
                <a:gd name="T15" fmla="*/ 155 h 1108"/>
                <a:gd name="T16" fmla="*/ 825 w 893"/>
                <a:gd name="T17" fmla="*/ 127 h 1108"/>
                <a:gd name="T18" fmla="*/ 829 w 893"/>
                <a:gd name="T19" fmla="*/ 65 h 1108"/>
                <a:gd name="T20" fmla="*/ 795 w 893"/>
                <a:gd name="T21" fmla="*/ 2 h 1108"/>
                <a:gd name="T22" fmla="*/ 756 w 893"/>
                <a:gd name="T23" fmla="*/ 29 h 1108"/>
                <a:gd name="T24" fmla="*/ 608 w 893"/>
                <a:gd name="T25" fmla="*/ 104 h 1108"/>
                <a:gd name="T26" fmla="*/ 522 w 893"/>
                <a:gd name="T27" fmla="*/ 168 h 1108"/>
                <a:gd name="T28" fmla="*/ 505 w 893"/>
                <a:gd name="T29" fmla="*/ 129 h 1108"/>
                <a:gd name="T30" fmla="*/ 451 w 893"/>
                <a:gd name="T31" fmla="*/ 230 h 1108"/>
                <a:gd name="T32" fmla="*/ 392 w 893"/>
                <a:gd name="T33" fmla="*/ 299 h 1108"/>
                <a:gd name="T34" fmla="*/ 312 w 893"/>
                <a:gd name="T35" fmla="*/ 309 h 1108"/>
                <a:gd name="T36" fmla="*/ 189 w 893"/>
                <a:gd name="T37" fmla="*/ 287 h 1108"/>
                <a:gd name="T38" fmla="*/ 122 w 893"/>
                <a:gd name="T39" fmla="*/ 327 h 1108"/>
                <a:gd name="T40" fmla="*/ 83 w 893"/>
                <a:gd name="T41" fmla="*/ 336 h 1108"/>
                <a:gd name="T42" fmla="*/ 18 w 893"/>
                <a:gd name="T43" fmla="*/ 366 h 1108"/>
                <a:gd name="T44" fmla="*/ 57 w 893"/>
                <a:gd name="T45" fmla="*/ 438 h 1108"/>
                <a:gd name="T46" fmla="*/ 59 w 893"/>
                <a:gd name="T47" fmla="*/ 504 h 1108"/>
                <a:gd name="T48" fmla="*/ 42 w 893"/>
                <a:gd name="T49" fmla="*/ 549 h 1108"/>
                <a:gd name="T50" fmla="*/ 0 w 893"/>
                <a:gd name="T51" fmla="*/ 600 h 1108"/>
                <a:gd name="T52" fmla="*/ 37 w 893"/>
                <a:gd name="T53" fmla="*/ 743 h 1108"/>
                <a:gd name="T54" fmla="*/ 48 w 893"/>
                <a:gd name="T55" fmla="*/ 828 h 1108"/>
                <a:gd name="T56" fmla="*/ 85 w 893"/>
                <a:gd name="T57" fmla="*/ 861 h 1108"/>
                <a:gd name="T58" fmla="*/ 142 w 893"/>
                <a:gd name="T59" fmla="*/ 905 h 1108"/>
                <a:gd name="T60" fmla="*/ 169 w 893"/>
                <a:gd name="T61" fmla="*/ 963 h 1108"/>
                <a:gd name="T62" fmla="*/ 193 w 893"/>
                <a:gd name="T63" fmla="*/ 1084 h 1108"/>
                <a:gd name="T64" fmla="*/ 282 w 893"/>
                <a:gd name="T65" fmla="*/ 1081 h 1108"/>
                <a:gd name="T66" fmla="*/ 385 w 893"/>
                <a:gd name="T67" fmla="*/ 1017 h 1108"/>
                <a:gd name="T68" fmla="*/ 409 w 893"/>
                <a:gd name="T69" fmla="*/ 1006 h 1108"/>
                <a:gd name="T70" fmla="*/ 446 w 893"/>
                <a:gd name="T71" fmla="*/ 1053 h 1108"/>
                <a:gd name="T72" fmla="*/ 574 w 893"/>
                <a:gd name="T73" fmla="*/ 1092 h 1108"/>
                <a:gd name="T74" fmla="*/ 674 w 893"/>
                <a:gd name="T75" fmla="*/ 1089 h 1108"/>
                <a:gd name="T76" fmla="*/ 784 w 893"/>
                <a:gd name="T77" fmla="*/ 1015 h 1108"/>
                <a:gd name="T78" fmla="*/ 757 w 893"/>
                <a:gd name="T79" fmla="*/ 932 h 1108"/>
                <a:gd name="T80" fmla="*/ 757 w 893"/>
                <a:gd name="T81" fmla="*/ 914 h 1108"/>
                <a:gd name="T82" fmla="*/ 737 w 893"/>
                <a:gd name="T83" fmla="*/ 852 h 1108"/>
                <a:gd name="T84" fmla="*/ 811 w 893"/>
                <a:gd name="T85" fmla="*/ 748 h 1108"/>
                <a:gd name="T86" fmla="*/ 780 w 893"/>
                <a:gd name="T87" fmla="*/ 667 h 1108"/>
                <a:gd name="T88" fmla="*/ 791 w 893"/>
                <a:gd name="T89" fmla="*/ 581 h 1108"/>
                <a:gd name="T90" fmla="*/ 854 w 893"/>
                <a:gd name="T91" fmla="*/ 556 h 1108"/>
                <a:gd name="T92" fmla="*/ 869 w 893"/>
                <a:gd name="T93" fmla="*/ 53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3" h="1108">
                  <a:moveTo>
                    <a:pt x="860" y="534"/>
                  </a:moveTo>
                  <a:cubicBezTo>
                    <a:pt x="860" y="524"/>
                    <a:pt x="853" y="521"/>
                    <a:pt x="853" y="515"/>
                  </a:cubicBezTo>
                  <a:cubicBezTo>
                    <a:pt x="853" y="515"/>
                    <a:pt x="853" y="510"/>
                    <a:pt x="853" y="507"/>
                  </a:cubicBezTo>
                  <a:cubicBezTo>
                    <a:pt x="853" y="497"/>
                    <a:pt x="838" y="498"/>
                    <a:pt x="834" y="491"/>
                  </a:cubicBezTo>
                  <a:cubicBezTo>
                    <a:pt x="826" y="475"/>
                    <a:pt x="812" y="469"/>
                    <a:pt x="812" y="443"/>
                  </a:cubicBezTo>
                  <a:cubicBezTo>
                    <a:pt x="812" y="432"/>
                    <a:pt x="820" y="418"/>
                    <a:pt x="828" y="414"/>
                  </a:cubicBezTo>
                  <a:cubicBezTo>
                    <a:pt x="836" y="412"/>
                    <a:pt x="838" y="416"/>
                    <a:pt x="838" y="407"/>
                  </a:cubicBezTo>
                  <a:cubicBezTo>
                    <a:pt x="838" y="397"/>
                    <a:pt x="826" y="397"/>
                    <a:pt x="826" y="391"/>
                  </a:cubicBezTo>
                  <a:cubicBezTo>
                    <a:pt x="826" y="381"/>
                    <a:pt x="841" y="380"/>
                    <a:pt x="844" y="370"/>
                  </a:cubicBezTo>
                  <a:cubicBezTo>
                    <a:pt x="845" y="368"/>
                    <a:pt x="845" y="359"/>
                    <a:pt x="849" y="359"/>
                  </a:cubicBezTo>
                  <a:cubicBezTo>
                    <a:pt x="855" y="359"/>
                    <a:pt x="855" y="363"/>
                    <a:pt x="863" y="363"/>
                  </a:cubicBezTo>
                  <a:cubicBezTo>
                    <a:pt x="881" y="363"/>
                    <a:pt x="870" y="331"/>
                    <a:pt x="886" y="323"/>
                  </a:cubicBezTo>
                  <a:cubicBezTo>
                    <a:pt x="886" y="320"/>
                    <a:pt x="882" y="317"/>
                    <a:pt x="882" y="315"/>
                  </a:cubicBezTo>
                  <a:cubicBezTo>
                    <a:pt x="882" y="303"/>
                    <a:pt x="866" y="301"/>
                    <a:pt x="864" y="294"/>
                  </a:cubicBezTo>
                  <a:cubicBezTo>
                    <a:pt x="864" y="288"/>
                    <a:pt x="865" y="274"/>
                    <a:pt x="861" y="268"/>
                  </a:cubicBezTo>
                  <a:cubicBezTo>
                    <a:pt x="858" y="262"/>
                    <a:pt x="847" y="266"/>
                    <a:pt x="847" y="255"/>
                  </a:cubicBezTo>
                  <a:cubicBezTo>
                    <a:pt x="847" y="251"/>
                    <a:pt x="853" y="245"/>
                    <a:pt x="855" y="243"/>
                  </a:cubicBezTo>
                  <a:cubicBezTo>
                    <a:pt x="854" y="236"/>
                    <a:pt x="844" y="239"/>
                    <a:pt x="844" y="230"/>
                  </a:cubicBezTo>
                  <a:cubicBezTo>
                    <a:pt x="844" y="216"/>
                    <a:pt x="863" y="216"/>
                    <a:pt x="869" y="205"/>
                  </a:cubicBezTo>
                  <a:cubicBezTo>
                    <a:pt x="873" y="200"/>
                    <a:pt x="869" y="194"/>
                    <a:pt x="875" y="194"/>
                  </a:cubicBezTo>
                  <a:cubicBezTo>
                    <a:pt x="880" y="194"/>
                    <a:pt x="884" y="195"/>
                    <a:pt x="886" y="194"/>
                  </a:cubicBezTo>
                  <a:cubicBezTo>
                    <a:pt x="886" y="189"/>
                    <a:pt x="886" y="187"/>
                    <a:pt x="886" y="181"/>
                  </a:cubicBezTo>
                  <a:cubicBezTo>
                    <a:pt x="886" y="175"/>
                    <a:pt x="893" y="172"/>
                    <a:pt x="893" y="166"/>
                  </a:cubicBezTo>
                  <a:cubicBezTo>
                    <a:pt x="893" y="162"/>
                    <a:pt x="886" y="157"/>
                    <a:pt x="885" y="155"/>
                  </a:cubicBezTo>
                  <a:cubicBezTo>
                    <a:pt x="871" y="154"/>
                    <a:pt x="880" y="133"/>
                    <a:pt x="860" y="133"/>
                  </a:cubicBezTo>
                  <a:cubicBezTo>
                    <a:pt x="854" y="133"/>
                    <a:pt x="849" y="136"/>
                    <a:pt x="843" y="136"/>
                  </a:cubicBezTo>
                  <a:cubicBezTo>
                    <a:pt x="833" y="136"/>
                    <a:pt x="825" y="130"/>
                    <a:pt x="825" y="127"/>
                  </a:cubicBezTo>
                  <a:cubicBezTo>
                    <a:pt x="825" y="123"/>
                    <a:pt x="826" y="119"/>
                    <a:pt x="823" y="114"/>
                  </a:cubicBezTo>
                  <a:cubicBezTo>
                    <a:pt x="815" y="116"/>
                    <a:pt x="810" y="114"/>
                    <a:pt x="810" y="104"/>
                  </a:cubicBezTo>
                  <a:cubicBezTo>
                    <a:pt x="810" y="87"/>
                    <a:pt x="825" y="80"/>
                    <a:pt x="829" y="65"/>
                  </a:cubicBezTo>
                  <a:cubicBezTo>
                    <a:pt x="831" y="60"/>
                    <a:pt x="827" y="57"/>
                    <a:pt x="829" y="52"/>
                  </a:cubicBezTo>
                  <a:cubicBezTo>
                    <a:pt x="831" y="45"/>
                    <a:pt x="838" y="45"/>
                    <a:pt x="838" y="33"/>
                  </a:cubicBezTo>
                  <a:cubicBezTo>
                    <a:pt x="838" y="18"/>
                    <a:pt x="809" y="2"/>
                    <a:pt x="795" y="2"/>
                  </a:cubicBezTo>
                  <a:cubicBezTo>
                    <a:pt x="793" y="2"/>
                    <a:pt x="791" y="0"/>
                    <a:pt x="785" y="1"/>
                  </a:cubicBezTo>
                  <a:cubicBezTo>
                    <a:pt x="789" y="16"/>
                    <a:pt x="802" y="32"/>
                    <a:pt x="810" y="38"/>
                  </a:cubicBezTo>
                  <a:cubicBezTo>
                    <a:pt x="828" y="71"/>
                    <a:pt x="773" y="9"/>
                    <a:pt x="756" y="29"/>
                  </a:cubicBezTo>
                  <a:cubicBezTo>
                    <a:pt x="742" y="44"/>
                    <a:pt x="753" y="18"/>
                    <a:pt x="714" y="11"/>
                  </a:cubicBezTo>
                  <a:cubicBezTo>
                    <a:pt x="677" y="5"/>
                    <a:pt x="652" y="48"/>
                    <a:pt x="652" y="65"/>
                  </a:cubicBezTo>
                  <a:cubicBezTo>
                    <a:pt x="652" y="75"/>
                    <a:pt x="647" y="124"/>
                    <a:pt x="608" y="104"/>
                  </a:cubicBezTo>
                  <a:cubicBezTo>
                    <a:pt x="577" y="111"/>
                    <a:pt x="566" y="129"/>
                    <a:pt x="566" y="119"/>
                  </a:cubicBezTo>
                  <a:cubicBezTo>
                    <a:pt x="566" y="109"/>
                    <a:pt x="579" y="86"/>
                    <a:pt x="537" y="104"/>
                  </a:cubicBezTo>
                  <a:cubicBezTo>
                    <a:pt x="502" y="116"/>
                    <a:pt x="539" y="162"/>
                    <a:pt x="522" y="168"/>
                  </a:cubicBezTo>
                  <a:cubicBezTo>
                    <a:pt x="519" y="173"/>
                    <a:pt x="518" y="134"/>
                    <a:pt x="512" y="140"/>
                  </a:cubicBezTo>
                  <a:cubicBezTo>
                    <a:pt x="507" y="145"/>
                    <a:pt x="501" y="149"/>
                    <a:pt x="495" y="154"/>
                  </a:cubicBezTo>
                  <a:cubicBezTo>
                    <a:pt x="485" y="148"/>
                    <a:pt x="511" y="140"/>
                    <a:pt x="505" y="129"/>
                  </a:cubicBezTo>
                  <a:cubicBezTo>
                    <a:pt x="481" y="134"/>
                    <a:pt x="456" y="171"/>
                    <a:pt x="427" y="166"/>
                  </a:cubicBezTo>
                  <a:cubicBezTo>
                    <a:pt x="456" y="189"/>
                    <a:pt x="426" y="183"/>
                    <a:pt x="424" y="216"/>
                  </a:cubicBezTo>
                  <a:cubicBezTo>
                    <a:pt x="447" y="218"/>
                    <a:pt x="438" y="184"/>
                    <a:pt x="451" y="230"/>
                  </a:cubicBezTo>
                  <a:cubicBezTo>
                    <a:pt x="480" y="240"/>
                    <a:pt x="465" y="252"/>
                    <a:pt x="442" y="245"/>
                  </a:cubicBezTo>
                  <a:cubicBezTo>
                    <a:pt x="424" y="261"/>
                    <a:pt x="473" y="283"/>
                    <a:pt x="433" y="272"/>
                  </a:cubicBezTo>
                  <a:cubicBezTo>
                    <a:pt x="398" y="272"/>
                    <a:pt x="412" y="266"/>
                    <a:pt x="392" y="299"/>
                  </a:cubicBezTo>
                  <a:cubicBezTo>
                    <a:pt x="372" y="316"/>
                    <a:pt x="360" y="284"/>
                    <a:pt x="360" y="301"/>
                  </a:cubicBezTo>
                  <a:cubicBezTo>
                    <a:pt x="360" y="316"/>
                    <a:pt x="390" y="366"/>
                    <a:pt x="353" y="357"/>
                  </a:cubicBezTo>
                  <a:cubicBezTo>
                    <a:pt x="329" y="350"/>
                    <a:pt x="312" y="338"/>
                    <a:pt x="312" y="309"/>
                  </a:cubicBezTo>
                  <a:cubicBezTo>
                    <a:pt x="309" y="299"/>
                    <a:pt x="287" y="307"/>
                    <a:pt x="289" y="290"/>
                  </a:cubicBezTo>
                  <a:cubicBezTo>
                    <a:pt x="278" y="279"/>
                    <a:pt x="292" y="263"/>
                    <a:pt x="243" y="268"/>
                  </a:cubicBezTo>
                  <a:cubicBezTo>
                    <a:pt x="240" y="295"/>
                    <a:pt x="200" y="269"/>
                    <a:pt x="189" y="287"/>
                  </a:cubicBezTo>
                  <a:cubicBezTo>
                    <a:pt x="180" y="291"/>
                    <a:pt x="198" y="310"/>
                    <a:pt x="201" y="316"/>
                  </a:cubicBezTo>
                  <a:cubicBezTo>
                    <a:pt x="212" y="341"/>
                    <a:pt x="176" y="337"/>
                    <a:pt x="155" y="346"/>
                  </a:cubicBezTo>
                  <a:cubicBezTo>
                    <a:pt x="118" y="362"/>
                    <a:pt x="133" y="320"/>
                    <a:pt x="122" y="327"/>
                  </a:cubicBezTo>
                  <a:cubicBezTo>
                    <a:pt x="122" y="327"/>
                    <a:pt x="122" y="327"/>
                    <a:pt x="122" y="32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75" y="342"/>
                    <a:pt x="57" y="357"/>
                    <a:pt x="52" y="348"/>
                  </a:cubicBezTo>
                  <a:cubicBezTo>
                    <a:pt x="43" y="332"/>
                    <a:pt x="46" y="358"/>
                    <a:pt x="20" y="352"/>
                  </a:cubicBezTo>
                  <a:cubicBezTo>
                    <a:pt x="20" y="362"/>
                    <a:pt x="18" y="363"/>
                    <a:pt x="18" y="366"/>
                  </a:cubicBezTo>
                  <a:cubicBezTo>
                    <a:pt x="18" y="371"/>
                    <a:pt x="14" y="375"/>
                    <a:pt x="11" y="384"/>
                  </a:cubicBezTo>
                  <a:cubicBezTo>
                    <a:pt x="26" y="389"/>
                    <a:pt x="20" y="396"/>
                    <a:pt x="27" y="408"/>
                  </a:cubicBezTo>
                  <a:cubicBezTo>
                    <a:pt x="35" y="423"/>
                    <a:pt x="47" y="426"/>
                    <a:pt x="57" y="438"/>
                  </a:cubicBezTo>
                  <a:cubicBezTo>
                    <a:pt x="64" y="446"/>
                    <a:pt x="59" y="459"/>
                    <a:pt x="66" y="469"/>
                  </a:cubicBezTo>
                  <a:cubicBezTo>
                    <a:pt x="69" y="474"/>
                    <a:pt x="80" y="475"/>
                    <a:pt x="80" y="485"/>
                  </a:cubicBezTo>
                  <a:cubicBezTo>
                    <a:pt x="80" y="497"/>
                    <a:pt x="64" y="499"/>
                    <a:pt x="59" y="504"/>
                  </a:cubicBezTo>
                  <a:cubicBezTo>
                    <a:pt x="59" y="504"/>
                    <a:pt x="59" y="504"/>
                    <a:pt x="59" y="504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55"/>
                    <a:pt x="48" y="558"/>
                    <a:pt x="48" y="565"/>
                  </a:cubicBezTo>
                  <a:cubicBezTo>
                    <a:pt x="48" y="577"/>
                    <a:pt x="37" y="569"/>
                    <a:pt x="29" y="573"/>
                  </a:cubicBezTo>
                  <a:cubicBezTo>
                    <a:pt x="21" y="576"/>
                    <a:pt x="11" y="595"/>
                    <a:pt x="0" y="600"/>
                  </a:cubicBezTo>
                  <a:cubicBezTo>
                    <a:pt x="20" y="632"/>
                    <a:pt x="36" y="669"/>
                    <a:pt x="36" y="711"/>
                  </a:cubicBezTo>
                  <a:cubicBezTo>
                    <a:pt x="36" y="723"/>
                    <a:pt x="20" y="722"/>
                    <a:pt x="18" y="734"/>
                  </a:cubicBezTo>
                  <a:cubicBezTo>
                    <a:pt x="25" y="736"/>
                    <a:pt x="36" y="737"/>
                    <a:pt x="37" y="743"/>
                  </a:cubicBezTo>
                  <a:cubicBezTo>
                    <a:pt x="40" y="750"/>
                    <a:pt x="34" y="756"/>
                    <a:pt x="36" y="765"/>
                  </a:cubicBezTo>
                  <a:cubicBezTo>
                    <a:pt x="38" y="781"/>
                    <a:pt x="59" y="790"/>
                    <a:pt x="59" y="806"/>
                  </a:cubicBezTo>
                  <a:cubicBezTo>
                    <a:pt x="59" y="812"/>
                    <a:pt x="48" y="817"/>
                    <a:pt x="48" y="828"/>
                  </a:cubicBezTo>
                  <a:cubicBezTo>
                    <a:pt x="48" y="841"/>
                    <a:pt x="48" y="835"/>
                    <a:pt x="48" y="856"/>
                  </a:cubicBezTo>
                  <a:cubicBezTo>
                    <a:pt x="56" y="859"/>
                    <a:pt x="63" y="856"/>
                    <a:pt x="70" y="856"/>
                  </a:cubicBezTo>
                  <a:cubicBezTo>
                    <a:pt x="75" y="856"/>
                    <a:pt x="78" y="859"/>
                    <a:pt x="85" y="861"/>
                  </a:cubicBezTo>
                  <a:cubicBezTo>
                    <a:pt x="98" y="865"/>
                    <a:pt x="117" y="856"/>
                    <a:pt x="117" y="870"/>
                  </a:cubicBezTo>
                  <a:cubicBezTo>
                    <a:pt x="117" y="877"/>
                    <a:pt x="112" y="878"/>
                    <a:pt x="111" y="884"/>
                  </a:cubicBezTo>
                  <a:cubicBezTo>
                    <a:pt x="128" y="887"/>
                    <a:pt x="137" y="892"/>
                    <a:pt x="142" y="905"/>
                  </a:cubicBezTo>
                  <a:cubicBezTo>
                    <a:pt x="148" y="915"/>
                    <a:pt x="144" y="924"/>
                    <a:pt x="150" y="935"/>
                  </a:cubicBezTo>
                  <a:cubicBezTo>
                    <a:pt x="154" y="941"/>
                    <a:pt x="169" y="938"/>
                    <a:pt x="169" y="950"/>
                  </a:cubicBezTo>
                  <a:cubicBezTo>
                    <a:pt x="169" y="959"/>
                    <a:pt x="169" y="961"/>
                    <a:pt x="169" y="963"/>
                  </a:cubicBezTo>
                  <a:cubicBezTo>
                    <a:pt x="169" y="980"/>
                    <a:pt x="181" y="990"/>
                    <a:pt x="200" y="999"/>
                  </a:cubicBezTo>
                  <a:cubicBezTo>
                    <a:pt x="198" y="1009"/>
                    <a:pt x="193" y="1015"/>
                    <a:pt x="193" y="1026"/>
                  </a:cubicBezTo>
                  <a:cubicBezTo>
                    <a:pt x="193" y="1050"/>
                    <a:pt x="193" y="1060"/>
                    <a:pt x="193" y="1084"/>
                  </a:cubicBezTo>
                  <a:cubicBezTo>
                    <a:pt x="193" y="1092"/>
                    <a:pt x="193" y="1103"/>
                    <a:pt x="208" y="1103"/>
                  </a:cubicBezTo>
                  <a:cubicBezTo>
                    <a:pt x="234" y="1103"/>
                    <a:pt x="241" y="1068"/>
                    <a:pt x="262" y="1068"/>
                  </a:cubicBezTo>
                  <a:cubicBezTo>
                    <a:pt x="269" y="1068"/>
                    <a:pt x="271" y="1081"/>
                    <a:pt x="282" y="1081"/>
                  </a:cubicBezTo>
                  <a:cubicBezTo>
                    <a:pt x="285" y="1064"/>
                    <a:pt x="301" y="1055"/>
                    <a:pt x="305" y="1037"/>
                  </a:cubicBezTo>
                  <a:cubicBezTo>
                    <a:pt x="314" y="1004"/>
                    <a:pt x="303" y="984"/>
                    <a:pt x="342" y="984"/>
                  </a:cubicBezTo>
                  <a:cubicBezTo>
                    <a:pt x="369" y="984"/>
                    <a:pt x="362" y="1017"/>
                    <a:pt x="385" y="1017"/>
                  </a:cubicBezTo>
                  <a:cubicBezTo>
                    <a:pt x="394" y="1017"/>
                    <a:pt x="395" y="1014"/>
                    <a:pt x="396" y="1006"/>
                  </a:cubicBezTo>
                  <a:cubicBezTo>
                    <a:pt x="396" y="1006"/>
                    <a:pt x="396" y="1006"/>
                    <a:pt x="396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17" y="1012"/>
                    <a:pt x="416" y="1020"/>
                    <a:pt x="420" y="1031"/>
                  </a:cubicBezTo>
                  <a:cubicBezTo>
                    <a:pt x="424" y="1039"/>
                    <a:pt x="440" y="1047"/>
                    <a:pt x="446" y="1053"/>
                  </a:cubicBezTo>
                  <a:cubicBezTo>
                    <a:pt x="465" y="1070"/>
                    <a:pt x="463" y="1108"/>
                    <a:pt x="500" y="1108"/>
                  </a:cubicBezTo>
                  <a:cubicBezTo>
                    <a:pt x="505" y="1101"/>
                    <a:pt x="512" y="1092"/>
                    <a:pt x="526" y="1092"/>
                  </a:cubicBezTo>
                  <a:cubicBezTo>
                    <a:pt x="553" y="1092"/>
                    <a:pt x="553" y="1092"/>
                    <a:pt x="574" y="1092"/>
                  </a:cubicBezTo>
                  <a:cubicBezTo>
                    <a:pt x="582" y="1092"/>
                    <a:pt x="590" y="1086"/>
                    <a:pt x="601" y="1086"/>
                  </a:cubicBezTo>
                  <a:cubicBezTo>
                    <a:pt x="613" y="1086"/>
                    <a:pt x="617" y="1100"/>
                    <a:pt x="631" y="1100"/>
                  </a:cubicBezTo>
                  <a:cubicBezTo>
                    <a:pt x="647" y="1100"/>
                    <a:pt x="656" y="1089"/>
                    <a:pt x="674" y="1089"/>
                  </a:cubicBezTo>
                  <a:cubicBezTo>
                    <a:pt x="692" y="1089"/>
                    <a:pt x="700" y="1075"/>
                    <a:pt x="709" y="1066"/>
                  </a:cubicBezTo>
                  <a:cubicBezTo>
                    <a:pt x="715" y="1060"/>
                    <a:pt x="730" y="1063"/>
                    <a:pt x="737" y="1057"/>
                  </a:cubicBezTo>
                  <a:cubicBezTo>
                    <a:pt x="758" y="1043"/>
                    <a:pt x="761" y="1023"/>
                    <a:pt x="784" y="1015"/>
                  </a:cubicBezTo>
                  <a:cubicBezTo>
                    <a:pt x="782" y="996"/>
                    <a:pt x="780" y="979"/>
                    <a:pt x="780" y="966"/>
                  </a:cubicBezTo>
                  <a:cubicBezTo>
                    <a:pt x="780" y="948"/>
                    <a:pt x="751" y="954"/>
                    <a:pt x="751" y="943"/>
                  </a:cubicBezTo>
                  <a:cubicBezTo>
                    <a:pt x="751" y="938"/>
                    <a:pt x="754" y="936"/>
                    <a:pt x="757" y="932"/>
                  </a:cubicBezTo>
                  <a:cubicBezTo>
                    <a:pt x="757" y="932"/>
                    <a:pt x="757" y="932"/>
                    <a:pt x="757" y="932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42" y="911"/>
                    <a:pt x="738" y="913"/>
                    <a:pt x="731" y="903"/>
                  </a:cubicBezTo>
                  <a:cubicBezTo>
                    <a:pt x="735" y="899"/>
                    <a:pt x="743" y="895"/>
                    <a:pt x="743" y="888"/>
                  </a:cubicBezTo>
                  <a:cubicBezTo>
                    <a:pt x="743" y="876"/>
                    <a:pt x="737" y="866"/>
                    <a:pt x="737" y="852"/>
                  </a:cubicBezTo>
                  <a:cubicBezTo>
                    <a:pt x="737" y="808"/>
                    <a:pt x="778" y="827"/>
                    <a:pt x="778" y="790"/>
                  </a:cubicBezTo>
                  <a:cubicBezTo>
                    <a:pt x="778" y="776"/>
                    <a:pt x="791" y="782"/>
                    <a:pt x="800" y="779"/>
                  </a:cubicBezTo>
                  <a:cubicBezTo>
                    <a:pt x="813" y="774"/>
                    <a:pt x="811" y="760"/>
                    <a:pt x="811" y="748"/>
                  </a:cubicBezTo>
                  <a:cubicBezTo>
                    <a:pt x="811" y="742"/>
                    <a:pt x="820" y="742"/>
                    <a:pt x="820" y="737"/>
                  </a:cubicBezTo>
                  <a:cubicBezTo>
                    <a:pt x="820" y="707"/>
                    <a:pt x="780" y="704"/>
                    <a:pt x="780" y="675"/>
                  </a:cubicBezTo>
                  <a:cubicBezTo>
                    <a:pt x="780" y="672"/>
                    <a:pt x="782" y="669"/>
                    <a:pt x="780" y="667"/>
                  </a:cubicBezTo>
                  <a:cubicBezTo>
                    <a:pt x="784" y="657"/>
                    <a:pt x="789" y="651"/>
                    <a:pt x="789" y="640"/>
                  </a:cubicBezTo>
                  <a:cubicBezTo>
                    <a:pt x="789" y="625"/>
                    <a:pt x="774" y="601"/>
                    <a:pt x="774" y="592"/>
                  </a:cubicBezTo>
                  <a:cubicBezTo>
                    <a:pt x="774" y="583"/>
                    <a:pt x="784" y="581"/>
                    <a:pt x="791" y="581"/>
                  </a:cubicBezTo>
                  <a:cubicBezTo>
                    <a:pt x="800" y="581"/>
                    <a:pt x="804" y="581"/>
                    <a:pt x="809" y="581"/>
                  </a:cubicBezTo>
                  <a:cubicBezTo>
                    <a:pt x="810" y="581"/>
                    <a:pt x="818" y="585"/>
                    <a:pt x="826" y="582"/>
                  </a:cubicBezTo>
                  <a:cubicBezTo>
                    <a:pt x="836" y="577"/>
                    <a:pt x="834" y="556"/>
                    <a:pt x="854" y="556"/>
                  </a:cubicBezTo>
                  <a:cubicBezTo>
                    <a:pt x="864" y="556"/>
                    <a:pt x="859" y="560"/>
                    <a:pt x="866" y="556"/>
                  </a:cubicBezTo>
                  <a:cubicBezTo>
                    <a:pt x="873" y="553"/>
                    <a:pt x="868" y="534"/>
                    <a:pt x="869" y="534"/>
                  </a:cubicBezTo>
                  <a:cubicBezTo>
                    <a:pt x="869" y="534"/>
                    <a:pt x="869" y="534"/>
                    <a:pt x="869" y="534"/>
                  </a:cubicBezTo>
                  <a:cubicBezTo>
                    <a:pt x="860" y="534"/>
                    <a:pt x="860" y="534"/>
                    <a:pt x="860" y="534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06"/>
            <p:cNvSpPr>
              <a:spLocks/>
            </p:cNvSpPr>
            <p:nvPr/>
          </p:nvSpPr>
          <p:spPr bwMode="auto">
            <a:xfrm>
              <a:off x="7040413" y="534080"/>
              <a:ext cx="1086788" cy="1422058"/>
            </a:xfrm>
            <a:custGeom>
              <a:avLst/>
              <a:gdLst>
                <a:gd name="T0" fmla="*/ 221 w 472"/>
                <a:gd name="T1" fmla="*/ 561 h 618"/>
                <a:gd name="T2" fmla="*/ 240 w 472"/>
                <a:gd name="T3" fmla="*/ 529 h 618"/>
                <a:gd name="T4" fmla="*/ 312 w 472"/>
                <a:gd name="T5" fmla="*/ 475 h 618"/>
                <a:gd name="T6" fmla="*/ 352 w 472"/>
                <a:gd name="T7" fmla="*/ 499 h 618"/>
                <a:gd name="T8" fmla="*/ 413 w 472"/>
                <a:gd name="T9" fmla="*/ 467 h 618"/>
                <a:gd name="T10" fmla="*/ 423 w 472"/>
                <a:gd name="T11" fmla="*/ 422 h 618"/>
                <a:gd name="T12" fmla="*/ 439 w 472"/>
                <a:gd name="T13" fmla="*/ 401 h 618"/>
                <a:gd name="T14" fmla="*/ 444 w 472"/>
                <a:gd name="T15" fmla="*/ 328 h 618"/>
                <a:gd name="T16" fmla="*/ 438 w 472"/>
                <a:gd name="T17" fmla="*/ 264 h 618"/>
                <a:gd name="T18" fmla="*/ 331 w 472"/>
                <a:gd name="T19" fmla="*/ 287 h 618"/>
                <a:gd name="T20" fmla="*/ 294 w 472"/>
                <a:gd name="T21" fmla="*/ 192 h 618"/>
                <a:gd name="T22" fmla="*/ 358 w 472"/>
                <a:gd name="T23" fmla="*/ 134 h 618"/>
                <a:gd name="T24" fmla="*/ 421 w 472"/>
                <a:gd name="T25" fmla="*/ 66 h 618"/>
                <a:gd name="T26" fmla="*/ 342 w 472"/>
                <a:gd name="T27" fmla="*/ 0 h 618"/>
                <a:gd name="T28" fmla="*/ 316 w 472"/>
                <a:gd name="T29" fmla="*/ 76 h 618"/>
                <a:gd name="T30" fmla="*/ 242 w 472"/>
                <a:gd name="T31" fmla="*/ 92 h 618"/>
                <a:gd name="T32" fmla="*/ 76 w 472"/>
                <a:gd name="T33" fmla="*/ 261 h 618"/>
                <a:gd name="T34" fmla="*/ 87 w 472"/>
                <a:gd name="T35" fmla="*/ 321 h 618"/>
                <a:gd name="T36" fmla="*/ 81 w 472"/>
                <a:gd name="T37" fmla="*/ 351 h 618"/>
                <a:gd name="T38" fmla="*/ 39 w 472"/>
                <a:gd name="T39" fmla="*/ 394 h 618"/>
                <a:gd name="T40" fmla="*/ 1 w 472"/>
                <a:gd name="T41" fmla="*/ 455 h 618"/>
                <a:gd name="T42" fmla="*/ 1 w 472"/>
                <a:gd name="T43" fmla="*/ 455 h 618"/>
                <a:gd name="T44" fmla="*/ 11 w 472"/>
                <a:gd name="T45" fmla="*/ 456 h 618"/>
                <a:gd name="T46" fmla="*/ 45 w 472"/>
                <a:gd name="T47" fmla="*/ 506 h 618"/>
                <a:gd name="T48" fmla="*/ 26 w 472"/>
                <a:gd name="T49" fmla="*/ 558 h 618"/>
                <a:gd name="T50" fmla="*/ 41 w 472"/>
                <a:gd name="T51" fmla="*/ 581 h 618"/>
                <a:gd name="T52" fmla="*/ 76 w 472"/>
                <a:gd name="T53" fmla="*/ 587 h 618"/>
                <a:gd name="T54" fmla="*/ 112 w 472"/>
                <a:gd name="T55" fmla="*/ 603 h 618"/>
                <a:gd name="T56" fmla="*/ 156 w 472"/>
                <a:gd name="T57" fmla="*/ 606 h 618"/>
                <a:gd name="T58" fmla="*/ 187 w 472"/>
                <a:gd name="T59" fmla="*/ 595 h 618"/>
                <a:gd name="T60" fmla="*/ 221 w 472"/>
                <a:gd name="T61" fmla="*/ 572 h 618"/>
                <a:gd name="T62" fmla="*/ 223 w 472"/>
                <a:gd name="T63" fmla="*/ 5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2" h="618">
                  <a:moveTo>
                    <a:pt x="223" y="572"/>
                  </a:moveTo>
                  <a:cubicBezTo>
                    <a:pt x="221" y="568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0" y="481"/>
                    <a:pt x="312" y="475"/>
                  </a:cubicBezTo>
                  <a:cubicBezTo>
                    <a:pt x="319" y="474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6" y="587"/>
                    <a:pt x="87" y="608"/>
                    <a:pt x="101" y="609"/>
                  </a:cubicBezTo>
                  <a:cubicBezTo>
                    <a:pt x="107" y="608"/>
                    <a:pt x="107" y="605"/>
                    <a:pt x="112" y="603"/>
                  </a:cubicBezTo>
                  <a:cubicBezTo>
                    <a:pt x="118" y="608"/>
                    <a:pt x="122" y="618"/>
                    <a:pt x="133" y="618"/>
                  </a:cubicBezTo>
                  <a:cubicBezTo>
                    <a:pt x="146" y="618"/>
                    <a:pt x="148" y="610"/>
                    <a:pt x="156" y="606"/>
                  </a:cubicBezTo>
                  <a:cubicBezTo>
                    <a:pt x="161" y="605"/>
                    <a:pt x="165" y="608"/>
                    <a:pt x="171" y="606"/>
                  </a:cubicBezTo>
                  <a:cubicBezTo>
                    <a:pt x="176" y="606"/>
                    <a:pt x="184" y="597"/>
                    <a:pt x="187" y="595"/>
                  </a:cubicBezTo>
                  <a:cubicBezTo>
                    <a:pt x="199" y="587"/>
                    <a:pt x="208" y="593"/>
                    <a:pt x="219" y="583"/>
                  </a:cubicBezTo>
                  <a:cubicBezTo>
                    <a:pt x="223" y="581"/>
                    <a:pt x="221" y="578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07"/>
            <p:cNvSpPr>
              <a:spLocks/>
            </p:cNvSpPr>
            <p:nvPr/>
          </p:nvSpPr>
          <p:spPr bwMode="auto">
            <a:xfrm>
              <a:off x="7547581" y="1443288"/>
              <a:ext cx="727367" cy="1346764"/>
            </a:xfrm>
            <a:custGeom>
              <a:avLst/>
              <a:gdLst>
                <a:gd name="T0" fmla="*/ 277 w 316"/>
                <a:gd name="T1" fmla="*/ 582 h 585"/>
                <a:gd name="T2" fmla="*/ 303 w 316"/>
                <a:gd name="T3" fmla="*/ 544 h 585"/>
                <a:gd name="T4" fmla="*/ 290 w 316"/>
                <a:gd name="T5" fmla="*/ 494 h 585"/>
                <a:gd name="T6" fmla="*/ 297 w 316"/>
                <a:gd name="T7" fmla="*/ 470 h 585"/>
                <a:gd name="T8" fmla="*/ 278 w 316"/>
                <a:gd name="T9" fmla="*/ 423 h 585"/>
                <a:gd name="T10" fmla="*/ 300 w 316"/>
                <a:gd name="T11" fmla="*/ 402 h 585"/>
                <a:gd name="T12" fmla="*/ 315 w 316"/>
                <a:gd name="T13" fmla="*/ 373 h 585"/>
                <a:gd name="T14" fmla="*/ 315 w 316"/>
                <a:gd name="T15" fmla="*/ 373 h 585"/>
                <a:gd name="T16" fmla="*/ 316 w 316"/>
                <a:gd name="T17" fmla="*/ 374 h 585"/>
                <a:gd name="T18" fmla="*/ 315 w 316"/>
                <a:gd name="T19" fmla="*/ 373 h 585"/>
                <a:gd name="T20" fmla="*/ 315 w 316"/>
                <a:gd name="T21" fmla="*/ 373 h 585"/>
                <a:gd name="T22" fmla="*/ 309 w 316"/>
                <a:gd name="T23" fmla="*/ 353 h 585"/>
                <a:gd name="T24" fmla="*/ 290 w 316"/>
                <a:gd name="T25" fmla="*/ 359 h 585"/>
                <a:gd name="T26" fmla="*/ 286 w 316"/>
                <a:gd name="T27" fmla="*/ 381 h 585"/>
                <a:gd name="T28" fmla="*/ 219 w 316"/>
                <a:gd name="T29" fmla="*/ 290 h 585"/>
                <a:gd name="T30" fmla="*/ 234 w 316"/>
                <a:gd name="T31" fmla="*/ 264 h 585"/>
                <a:gd name="T32" fmla="*/ 224 w 316"/>
                <a:gd name="T33" fmla="*/ 246 h 585"/>
                <a:gd name="T34" fmla="*/ 224 w 316"/>
                <a:gd name="T35" fmla="*/ 246 h 585"/>
                <a:gd name="T36" fmla="*/ 224 w 316"/>
                <a:gd name="T37" fmla="*/ 218 h 585"/>
                <a:gd name="T38" fmla="*/ 224 w 316"/>
                <a:gd name="T39" fmla="*/ 218 h 585"/>
                <a:gd name="T40" fmla="*/ 250 w 316"/>
                <a:gd name="T41" fmla="*/ 235 h 585"/>
                <a:gd name="T42" fmla="*/ 234 w 316"/>
                <a:gd name="T43" fmla="*/ 193 h 585"/>
                <a:gd name="T44" fmla="*/ 289 w 316"/>
                <a:gd name="T45" fmla="*/ 139 h 585"/>
                <a:gd name="T46" fmla="*/ 239 w 316"/>
                <a:gd name="T47" fmla="*/ 0 h 585"/>
                <a:gd name="T48" fmla="*/ 219 w 316"/>
                <a:gd name="T49" fmla="*/ 6 h 585"/>
                <a:gd name="T50" fmla="*/ 209 w 316"/>
                <a:gd name="T51" fmla="*/ 1 h 585"/>
                <a:gd name="T52" fmla="*/ 203 w 316"/>
                <a:gd name="T53" fmla="*/ 27 h 585"/>
                <a:gd name="T54" fmla="*/ 193 w 316"/>
                <a:gd name="T55" fmla="*/ 60 h 585"/>
                <a:gd name="T56" fmla="*/ 193 w 316"/>
                <a:gd name="T57" fmla="*/ 72 h 585"/>
                <a:gd name="T58" fmla="*/ 150 w 316"/>
                <a:gd name="T59" fmla="*/ 93 h 585"/>
                <a:gd name="T60" fmla="*/ 132 w 316"/>
                <a:gd name="T61" fmla="*/ 104 h 585"/>
                <a:gd name="T62" fmla="*/ 110 w 316"/>
                <a:gd name="T63" fmla="*/ 69 h 585"/>
                <a:gd name="T64" fmla="*/ 94 w 316"/>
                <a:gd name="T65" fmla="*/ 80 h 585"/>
                <a:gd name="T66" fmla="*/ 44 w 316"/>
                <a:gd name="T67" fmla="*/ 112 h 585"/>
                <a:gd name="T68" fmla="*/ 20 w 316"/>
                <a:gd name="T69" fmla="*/ 134 h 585"/>
                <a:gd name="T70" fmla="*/ 17 w 316"/>
                <a:gd name="T71" fmla="*/ 146 h 585"/>
                <a:gd name="T72" fmla="*/ 1 w 316"/>
                <a:gd name="T73" fmla="*/ 166 h 585"/>
                <a:gd name="T74" fmla="*/ 1 w 316"/>
                <a:gd name="T75" fmla="*/ 177 h 585"/>
                <a:gd name="T76" fmla="*/ 20 w 316"/>
                <a:gd name="T77" fmla="*/ 178 h 585"/>
                <a:gd name="T78" fmla="*/ 22 w 316"/>
                <a:gd name="T79" fmla="*/ 195 h 585"/>
                <a:gd name="T80" fmla="*/ 41 w 316"/>
                <a:gd name="T81" fmla="*/ 203 h 585"/>
                <a:gd name="T82" fmla="*/ 41 w 316"/>
                <a:gd name="T83" fmla="*/ 203 h 585"/>
                <a:gd name="T84" fmla="*/ 63 w 316"/>
                <a:gd name="T85" fmla="*/ 221 h 585"/>
                <a:gd name="T86" fmla="*/ 63 w 316"/>
                <a:gd name="T87" fmla="*/ 221 h 585"/>
                <a:gd name="T88" fmla="*/ 89 w 316"/>
                <a:gd name="T89" fmla="*/ 239 h 585"/>
                <a:gd name="T90" fmla="*/ 105 w 316"/>
                <a:gd name="T91" fmla="*/ 263 h 585"/>
                <a:gd name="T92" fmla="*/ 113 w 316"/>
                <a:gd name="T93" fmla="*/ 259 h 585"/>
                <a:gd name="T94" fmla="*/ 122 w 316"/>
                <a:gd name="T95" fmla="*/ 267 h 585"/>
                <a:gd name="T96" fmla="*/ 133 w 316"/>
                <a:gd name="T97" fmla="*/ 259 h 585"/>
                <a:gd name="T98" fmla="*/ 96 w 316"/>
                <a:gd name="T99" fmla="*/ 226 h 585"/>
                <a:gd name="T100" fmla="*/ 126 w 316"/>
                <a:gd name="T101" fmla="*/ 184 h 585"/>
                <a:gd name="T102" fmla="*/ 167 w 316"/>
                <a:gd name="T103" fmla="*/ 261 h 585"/>
                <a:gd name="T104" fmla="*/ 191 w 316"/>
                <a:gd name="T105" fmla="*/ 369 h 585"/>
                <a:gd name="T106" fmla="*/ 214 w 316"/>
                <a:gd name="T107" fmla="*/ 435 h 585"/>
                <a:gd name="T108" fmla="*/ 228 w 316"/>
                <a:gd name="T109" fmla="*/ 510 h 585"/>
                <a:gd name="T110" fmla="*/ 270 w 316"/>
                <a:gd name="T111" fmla="*/ 585 h 585"/>
                <a:gd name="T112" fmla="*/ 270 w 316"/>
                <a:gd name="T113" fmla="*/ 585 h 585"/>
                <a:gd name="T114" fmla="*/ 277 w 316"/>
                <a:gd name="T115" fmla="*/ 58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6" h="585">
                  <a:moveTo>
                    <a:pt x="277" y="582"/>
                  </a:moveTo>
                  <a:cubicBezTo>
                    <a:pt x="286" y="574"/>
                    <a:pt x="303" y="557"/>
                    <a:pt x="303" y="544"/>
                  </a:cubicBezTo>
                  <a:cubicBezTo>
                    <a:pt x="303" y="521"/>
                    <a:pt x="290" y="513"/>
                    <a:pt x="290" y="494"/>
                  </a:cubicBezTo>
                  <a:cubicBezTo>
                    <a:pt x="290" y="486"/>
                    <a:pt x="297" y="480"/>
                    <a:pt x="297" y="470"/>
                  </a:cubicBezTo>
                  <a:cubicBezTo>
                    <a:pt x="297" y="455"/>
                    <a:pt x="278" y="441"/>
                    <a:pt x="278" y="423"/>
                  </a:cubicBezTo>
                  <a:cubicBezTo>
                    <a:pt x="278" y="412"/>
                    <a:pt x="293" y="408"/>
                    <a:pt x="300" y="402"/>
                  </a:cubicBezTo>
                  <a:cubicBezTo>
                    <a:pt x="309" y="396"/>
                    <a:pt x="311" y="384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7" y="582"/>
                    <a:pt x="277" y="582"/>
                    <a:pt x="277" y="58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7388470" y="2106725"/>
              <a:ext cx="1432002" cy="2217617"/>
              <a:chOff x="7388470" y="2106725"/>
              <a:chExt cx="1432002" cy="2217617"/>
            </a:xfrm>
            <a:grpFill/>
          </p:grpSpPr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8702559" y="4176595"/>
                <a:ext cx="48301" cy="136381"/>
              </a:xfrm>
              <a:custGeom>
                <a:avLst/>
                <a:gdLst>
                  <a:gd name="T0" fmla="*/ 0 w 21"/>
                  <a:gd name="T1" fmla="*/ 22 h 59"/>
                  <a:gd name="T2" fmla="*/ 3 w 21"/>
                  <a:gd name="T3" fmla="*/ 31 h 59"/>
                  <a:gd name="T4" fmla="*/ 21 w 21"/>
                  <a:gd name="T5" fmla="*/ 59 h 59"/>
                  <a:gd name="T6" fmla="*/ 21 w 21"/>
                  <a:gd name="T7" fmla="*/ 59 h 59"/>
                  <a:gd name="T8" fmla="*/ 21 w 21"/>
                  <a:gd name="T9" fmla="*/ 55 h 59"/>
                  <a:gd name="T10" fmla="*/ 21 w 21"/>
                  <a:gd name="T11" fmla="*/ 55 h 59"/>
                  <a:gd name="T12" fmla="*/ 14 w 21"/>
                  <a:gd name="T13" fmla="*/ 41 h 59"/>
                  <a:gd name="T14" fmla="*/ 14 w 21"/>
                  <a:gd name="T15" fmla="*/ 23 h 59"/>
                  <a:gd name="T16" fmla="*/ 19 w 21"/>
                  <a:gd name="T17" fmla="*/ 9 h 59"/>
                  <a:gd name="T18" fmla="*/ 19 w 21"/>
                  <a:gd name="T19" fmla="*/ 9 h 59"/>
                  <a:gd name="T20" fmla="*/ 19 w 21"/>
                  <a:gd name="T21" fmla="*/ 0 h 59"/>
                  <a:gd name="T22" fmla="*/ 19 w 21"/>
                  <a:gd name="T23" fmla="*/ 0 h 59"/>
                  <a:gd name="T24" fmla="*/ 0 w 21"/>
                  <a:gd name="T25" fmla="*/ 22 h 59"/>
                  <a:gd name="T26" fmla="*/ 0 w 21"/>
                  <a:gd name="T27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59">
                    <a:moveTo>
                      <a:pt x="0" y="22"/>
                    </a:moveTo>
                    <a:cubicBezTo>
                      <a:pt x="0" y="27"/>
                      <a:pt x="1" y="28"/>
                      <a:pt x="3" y="31"/>
                    </a:cubicBezTo>
                    <a:cubicBezTo>
                      <a:pt x="6" y="43"/>
                      <a:pt x="5" y="59"/>
                      <a:pt x="21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9" y="53"/>
                      <a:pt x="14" y="45"/>
                      <a:pt x="14" y="41"/>
                    </a:cubicBezTo>
                    <a:cubicBezTo>
                      <a:pt x="14" y="32"/>
                      <a:pt x="14" y="32"/>
                      <a:pt x="14" y="23"/>
                    </a:cubicBezTo>
                    <a:cubicBezTo>
                      <a:pt x="14" y="20"/>
                      <a:pt x="17" y="11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2"/>
                      <a:pt x="0" y="10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8730972" y="3960657"/>
                <a:ext cx="49722" cy="204572"/>
              </a:xfrm>
              <a:custGeom>
                <a:avLst/>
                <a:gdLst>
                  <a:gd name="T0" fmla="*/ 3 w 22"/>
                  <a:gd name="T1" fmla="*/ 57 h 89"/>
                  <a:gd name="T2" fmla="*/ 3 w 22"/>
                  <a:gd name="T3" fmla="*/ 37 h 89"/>
                  <a:gd name="T4" fmla="*/ 0 w 22"/>
                  <a:gd name="T5" fmla="*/ 26 h 89"/>
                  <a:gd name="T6" fmla="*/ 0 w 22"/>
                  <a:gd name="T7" fmla="*/ 23 h 89"/>
                  <a:gd name="T8" fmla="*/ 18 w 22"/>
                  <a:gd name="T9" fmla="*/ 0 h 89"/>
                  <a:gd name="T10" fmla="*/ 22 w 22"/>
                  <a:gd name="T11" fmla="*/ 8 h 89"/>
                  <a:gd name="T12" fmla="*/ 18 w 22"/>
                  <a:gd name="T13" fmla="*/ 25 h 89"/>
                  <a:gd name="T14" fmla="*/ 20 w 22"/>
                  <a:gd name="T15" fmla="*/ 44 h 89"/>
                  <a:gd name="T16" fmla="*/ 13 w 22"/>
                  <a:gd name="T17" fmla="*/ 56 h 89"/>
                  <a:gd name="T18" fmla="*/ 18 w 22"/>
                  <a:gd name="T19" fmla="*/ 73 h 89"/>
                  <a:gd name="T20" fmla="*/ 14 w 22"/>
                  <a:gd name="T21" fmla="*/ 89 h 89"/>
                  <a:gd name="T22" fmla="*/ 10 w 22"/>
                  <a:gd name="T23" fmla="*/ 75 h 89"/>
                  <a:gd name="T24" fmla="*/ 5 w 22"/>
                  <a:gd name="T25" fmla="*/ 72 h 89"/>
                  <a:gd name="T26" fmla="*/ 3 w 22"/>
                  <a:gd name="T27" fmla="*/ 57 h 89"/>
                  <a:gd name="T28" fmla="*/ 3 w 22"/>
                  <a:gd name="T29" fmla="*/ 5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89">
                    <a:moveTo>
                      <a:pt x="3" y="57"/>
                    </a:moveTo>
                    <a:cubicBezTo>
                      <a:pt x="3" y="50"/>
                      <a:pt x="3" y="42"/>
                      <a:pt x="3" y="37"/>
                    </a:cubicBezTo>
                    <a:cubicBezTo>
                      <a:pt x="3" y="34"/>
                      <a:pt x="0" y="31"/>
                      <a:pt x="0" y="26"/>
                    </a:cubicBezTo>
                    <a:cubicBezTo>
                      <a:pt x="0" y="25"/>
                      <a:pt x="0" y="24"/>
                      <a:pt x="0" y="23"/>
                    </a:cubicBezTo>
                    <a:cubicBezTo>
                      <a:pt x="15" y="23"/>
                      <a:pt x="8" y="0"/>
                      <a:pt x="18" y="0"/>
                    </a:cubicBezTo>
                    <a:cubicBezTo>
                      <a:pt x="20" y="0"/>
                      <a:pt x="22" y="5"/>
                      <a:pt x="22" y="8"/>
                    </a:cubicBezTo>
                    <a:cubicBezTo>
                      <a:pt x="22" y="16"/>
                      <a:pt x="18" y="18"/>
                      <a:pt x="18" y="25"/>
                    </a:cubicBezTo>
                    <a:cubicBezTo>
                      <a:pt x="18" y="34"/>
                      <a:pt x="20" y="36"/>
                      <a:pt x="20" y="44"/>
                    </a:cubicBezTo>
                    <a:cubicBezTo>
                      <a:pt x="20" y="50"/>
                      <a:pt x="13" y="51"/>
                      <a:pt x="13" y="56"/>
                    </a:cubicBezTo>
                    <a:cubicBezTo>
                      <a:pt x="13" y="62"/>
                      <a:pt x="18" y="67"/>
                      <a:pt x="18" y="73"/>
                    </a:cubicBezTo>
                    <a:cubicBezTo>
                      <a:pt x="18" y="80"/>
                      <a:pt x="14" y="83"/>
                      <a:pt x="14" y="89"/>
                    </a:cubicBezTo>
                    <a:cubicBezTo>
                      <a:pt x="9" y="87"/>
                      <a:pt x="10" y="82"/>
                      <a:pt x="10" y="75"/>
                    </a:cubicBezTo>
                    <a:cubicBezTo>
                      <a:pt x="10" y="72"/>
                      <a:pt x="7" y="73"/>
                      <a:pt x="5" y="72"/>
                    </a:cubicBezTo>
                    <a:cubicBezTo>
                      <a:pt x="2" y="68"/>
                      <a:pt x="4" y="59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8790639" y="4203587"/>
                <a:ext cx="22730" cy="35516"/>
              </a:xfrm>
              <a:custGeom>
                <a:avLst/>
                <a:gdLst>
                  <a:gd name="T0" fmla="*/ 9 w 10"/>
                  <a:gd name="T1" fmla="*/ 4 h 15"/>
                  <a:gd name="T2" fmla="*/ 5 w 10"/>
                  <a:gd name="T3" fmla="*/ 0 h 15"/>
                  <a:gd name="T4" fmla="*/ 0 w 10"/>
                  <a:gd name="T5" fmla="*/ 11 h 15"/>
                  <a:gd name="T6" fmla="*/ 4 w 10"/>
                  <a:gd name="T7" fmla="*/ 15 h 15"/>
                  <a:gd name="T8" fmla="*/ 9 w 10"/>
                  <a:gd name="T9" fmla="*/ 4 h 15"/>
                  <a:gd name="T10" fmla="*/ 9 w 10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9" y="4"/>
                    </a:moveTo>
                    <a:cubicBezTo>
                      <a:pt x="6" y="4"/>
                      <a:pt x="6" y="0"/>
                      <a:pt x="5" y="0"/>
                    </a:cubicBezTo>
                    <a:cubicBezTo>
                      <a:pt x="1" y="0"/>
                      <a:pt x="0" y="6"/>
                      <a:pt x="0" y="11"/>
                    </a:cubicBezTo>
                    <a:cubicBezTo>
                      <a:pt x="0" y="14"/>
                      <a:pt x="3" y="14"/>
                      <a:pt x="4" y="15"/>
                    </a:cubicBezTo>
                    <a:cubicBezTo>
                      <a:pt x="5" y="13"/>
                      <a:pt x="10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8779273" y="3787340"/>
                <a:ext cx="31254" cy="122175"/>
              </a:xfrm>
              <a:custGeom>
                <a:avLst/>
                <a:gdLst>
                  <a:gd name="T0" fmla="*/ 14 w 14"/>
                  <a:gd name="T1" fmla="*/ 15 h 53"/>
                  <a:gd name="T2" fmla="*/ 14 w 14"/>
                  <a:gd name="T3" fmla="*/ 37 h 53"/>
                  <a:gd name="T4" fmla="*/ 9 w 14"/>
                  <a:gd name="T5" fmla="*/ 53 h 53"/>
                  <a:gd name="T6" fmla="*/ 0 w 14"/>
                  <a:gd name="T7" fmla="*/ 29 h 53"/>
                  <a:gd name="T8" fmla="*/ 1 w 14"/>
                  <a:gd name="T9" fmla="*/ 9 h 53"/>
                  <a:gd name="T10" fmla="*/ 14 w 14"/>
                  <a:gd name="T11" fmla="*/ 15 h 53"/>
                  <a:gd name="T12" fmla="*/ 14 w 14"/>
                  <a:gd name="T13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4" y="15"/>
                    </a:moveTo>
                    <a:cubicBezTo>
                      <a:pt x="14" y="24"/>
                      <a:pt x="14" y="34"/>
                      <a:pt x="14" y="37"/>
                    </a:cubicBezTo>
                    <a:cubicBezTo>
                      <a:pt x="14" y="39"/>
                      <a:pt x="10" y="53"/>
                      <a:pt x="9" y="53"/>
                    </a:cubicBezTo>
                    <a:cubicBezTo>
                      <a:pt x="5" y="46"/>
                      <a:pt x="0" y="40"/>
                      <a:pt x="0" y="29"/>
                    </a:cubicBezTo>
                    <a:cubicBezTo>
                      <a:pt x="0" y="21"/>
                      <a:pt x="1" y="16"/>
                      <a:pt x="1" y="9"/>
                    </a:cubicBezTo>
                    <a:cubicBezTo>
                      <a:pt x="1" y="0"/>
                      <a:pt x="14" y="7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8790639" y="3619705"/>
                <a:ext cx="29833" cy="61088"/>
              </a:xfrm>
              <a:custGeom>
                <a:avLst/>
                <a:gdLst>
                  <a:gd name="T0" fmla="*/ 6 w 13"/>
                  <a:gd name="T1" fmla="*/ 24 h 27"/>
                  <a:gd name="T2" fmla="*/ 6 w 13"/>
                  <a:gd name="T3" fmla="*/ 17 h 27"/>
                  <a:gd name="T4" fmla="*/ 6 w 13"/>
                  <a:gd name="T5" fmla="*/ 17 h 27"/>
                  <a:gd name="T6" fmla="*/ 0 w 13"/>
                  <a:gd name="T7" fmla="*/ 5 h 27"/>
                  <a:gd name="T8" fmla="*/ 4 w 13"/>
                  <a:gd name="T9" fmla="*/ 0 h 27"/>
                  <a:gd name="T10" fmla="*/ 13 w 13"/>
                  <a:gd name="T11" fmla="*/ 21 h 27"/>
                  <a:gd name="T12" fmla="*/ 10 w 13"/>
                  <a:gd name="T13" fmla="*/ 27 h 27"/>
                  <a:gd name="T14" fmla="*/ 6 w 13"/>
                  <a:gd name="T15" fmla="*/ 24 h 27"/>
                  <a:gd name="T16" fmla="*/ 6 w 13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7">
                    <a:moveTo>
                      <a:pt x="6" y="24"/>
                    </a:move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3"/>
                      <a:pt x="0" y="11"/>
                      <a:pt x="0" y="5"/>
                    </a:cubicBezTo>
                    <a:cubicBezTo>
                      <a:pt x="0" y="2"/>
                      <a:pt x="3" y="0"/>
                      <a:pt x="4" y="0"/>
                    </a:cubicBezTo>
                    <a:cubicBezTo>
                      <a:pt x="8" y="6"/>
                      <a:pt x="13" y="9"/>
                      <a:pt x="13" y="21"/>
                    </a:cubicBezTo>
                    <a:cubicBezTo>
                      <a:pt x="13" y="24"/>
                      <a:pt x="13" y="27"/>
                      <a:pt x="10" y="27"/>
                    </a:cubicBezTo>
                    <a:cubicBezTo>
                      <a:pt x="9" y="27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8787797" y="3577085"/>
                <a:ext cx="11366" cy="24151"/>
              </a:xfrm>
              <a:custGeom>
                <a:avLst/>
                <a:gdLst>
                  <a:gd name="T0" fmla="*/ 4 w 5"/>
                  <a:gd name="T1" fmla="*/ 10 h 10"/>
                  <a:gd name="T2" fmla="*/ 0 w 5"/>
                  <a:gd name="T3" fmla="*/ 7 h 10"/>
                  <a:gd name="T4" fmla="*/ 1 w 5"/>
                  <a:gd name="T5" fmla="*/ 0 h 10"/>
                  <a:gd name="T6" fmla="*/ 5 w 5"/>
                  <a:gd name="T7" fmla="*/ 3 h 10"/>
                  <a:gd name="T8" fmla="*/ 5 w 5"/>
                  <a:gd name="T9" fmla="*/ 9 h 10"/>
                  <a:gd name="T10" fmla="*/ 5 w 5"/>
                  <a:gd name="T11" fmla="*/ 9 h 10"/>
                  <a:gd name="T12" fmla="*/ 5 w 5"/>
                  <a:gd name="T13" fmla="*/ 9 h 10"/>
                  <a:gd name="T14" fmla="*/ 4 w 5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1" y="10"/>
                      <a:pt x="0" y="9"/>
                      <a:pt x="0" y="7"/>
                    </a:cubicBezTo>
                    <a:cubicBezTo>
                      <a:pt x="0" y="3"/>
                      <a:pt x="0" y="3"/>
                      <a:pt x="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5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4" y="10"/>
                      <a:pt x="4" y="10"/>
                      <a:pt x="4" y="1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8780694" y="3515999"/>
                <a:ext cx="18468" cy="19889"/>
              </a:xfrm>
              <a:custGeom>
                <a:avLst/>
                <a:gdLst>
                  <a:gd name="T0" fmla="*/ 7 w 8"/>
                  <a:gd name="T1" fmla="*/ 4 h 9"/>
                  <a:gd name="T2" fmla="*/ 0 w 8"/>
                  <a:gd name="T3" fmla="*/ 0 h 9"/>
                  <a:gd name="T4" fmla="*/ 0 w 8"/>
                  <a:gd name="T5" fmla="*/ 5 h 9"/>
                  <a:gd name="T6" fmla="*/ 3 w 8"/>
                  <a:gd name="T7" fmla="*/ 9 h 9"/>
                  <a:gd name="T8" fmla="*/ 8 w 8"/>
                  <a:gd name="T9" fmla="*/ 5 h 9"/>
                  <a:gd name="T10" fmla="*/ 7 w 8"/>
                  <a:gd name="T11" fmla="*/ 4 h 9"/>
                  <a:gd name="T12" fmla="*/ 7 w 8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9">
                    <a:moveTo>
                      <a:pt x="7" y="4"/>
                    </a:moveTo>
                    <a:cubicBezTo>
                      <a:pt x="4" y="4"/>
                      <a:pt x="3" y="0"/>
                      <a:pt x="0" y="0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2" y="9"/>
                      <a:pt x="3" y="9"/>
                    </a:cubicBezTo>
                    <a:cubicBezTo>
                      <a:pt x="4" y="9"/>
                      <a:pt x="7" y="6"/>
                      <a:pt x="8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8762226" y="3479062"/>
                <a:ext cx="17047" cy="18468"/>
              </a:xfrm>
              <a:custGeom>
                <a:avLst/>
                <a:gdLst>
                  <a:gd name="T0" fmla="*/ 4 w 7"/>
                  <a:gd name="T1" fmla="*/ 8 h 8"/>
                  <a:gd name="T2" fmla="*/ 0 w 7"/>
                  <a:gd name="T3" fmla="*/ 5 h 8"/>
                  <a:gd name="T4" fmla="*/ 0 w 7"/>
                  <a:gd name="T5" fmla="*/ 5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4 w 7"/>
                  <a:gd name="T13" fmla="*/ 8 h 8"/>
                  <a:gd name="T14" fmla="*/ 4 w 7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4" y="8"/>
                    </a:moveTo>
                    <a:cubicBezTo>
                      <a:pt x="2" y="8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7" y="5"/>
                    </a:cubicBezTo>
                    <a:cubicBezTo>
                      <a:pt x="6" y="5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8730972" y="3372514"/>
                <a:ext cx="19889" cy="29833"/>
              </a:xfrm>
              <a:custGeom>
                <a:avLst/>
                <a:gdLst>
                  <a:gd name="T0" fmla="*/ 5 w 9"/>
                  <a:gd name="T1" fmla="*/ 0 h 13"/>
                  <a:gd name="T2" fmla="*/ 0 w 9"/>
                  <a:gd name="T3" fmla="*/ 7 h 13"/>
                  <a:gd name="T4" fmla="*/ 5 w 9"/>
                  <a:gd name="T5" fmla="*/ 13 h 13"/>
                  <a:gd name="T6" fmla="*/ 9 w 9"/>
                  <a:gd name="T7" fmla="*/ 7 h 13"/>
                  <a:gd name="T8" fmla="*/ 9 w 9"/>
                  <a:gd name="T9" fmla="*/ 2 h 13"/>
                  <a:gd name="T10" fmla="*/ 5 w 9"/>
                  <a:gd name="T11" fmla="*/ 0 h 13"/>
                  <a:gd name="T12" fmla="*/ 5 w 9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0" y="0"/>
                      <a:pt x="0" y="4"/>
                      <a:pt x="0" y="7"/>
                    </a:cubicBezTo>
                    <a:cubicBezTo>
                      <a:pt x="0" y="12"/>
                      <a:pt x="3" y="13"/>
                      <a:pt x="5" y="13"/>
                    </a:cubicBezTo>
                    <a:cubicBezTo>
                      <a:pt x="8" y="13"/>
                      <a:pt x="9" y="8"/>
                      <a:pt x="9" y="7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8723868" y="3328474"/>
                <a:ext cx="15627" cy="14206"/>
              </a:xfrm>
              <a:custGeom>
                <a:avLst/>
                <a:gdLst>
                  <a:gd name="T0" fmla="*/ 7 w 7"/>
                  <a:gd name="T1" fmla="*/ 4 h 6"/>
                  <a:gd name="T2" fmla="*/ 3 w 7"/>
                  <a:gd name="T3" fmla="*/ 0 h 6"/>
                  <a:gd name="T4" fmla="*/ 3 w 7"/>
                  <a:gd name="T5" fmla="*/ 0 h 6"/>
                  <a:gd name="T6" fmla="*/ 0 w 7"/>
                  <a:gd name="T7" fmla="*/ 4 h 6"/>
                  <a:gd name="T8" fmla="*/ 6 w 7"/>
                  <a:gd name="T9" fmla="*/ 6 h 6"/>
                  <a:gd name="T10" fmla="*/ 7 w 7"/>
                  <a:gd name="T11" fmla="*/ 4 h 6"/>
                  <a:gd name="T12" fmla="*/ 7 w 7"/>
                  <a:gd name="T13" fmla="*/ 4 h 6"/>
                  <a:gd name="T14" fmla="*/ 7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7" y="4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5" y="6"/>
                      <a:pt x="6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8698297" y="3275910"/>
                <a:ext cx="36937" cy="39778"/>
              </a:xfrm>
              <a:custGeom>
                <a:avLst/>
                <a:gdLst>
                  <a:gd name="T0" fmla="*/ 16 w 16"/>
                  <a:gd name="T1" fmla="*/ 11 h 17"/>
                  <a:gd name="T2" fmla="*/ 2 w 16"/>
                  <a:gd name="T3" fmla="*/ 0 h 17"/>
                  <a:gd name="T4" fmla="*/ 0 w 16"/>
                  <a:gd name="T5" fmla="*/ 1 h 17"/>
                  <a:gd name="T6" fmla="*/ 5 w 16"/>
                  <a:gd name="T7" fmla="*/ 11 h 17"/>
                  <a:gd name="T8" fmla="*/ 11 w 16"/>
                  <a:gd name="T9" fmla="*/ 17 h 17"/>
                  <a:gd name="T10" fmla="*/ 16 w 16"/>
                  <a:gd name="T11" fmla="*/ 11 h 17"/>
                  <a:gd name="T12" fmla="*/ 16 w 16"/>
                  <a:gd name="T1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7">
                    <a:moveTo>
                      <a:pt x="16" y="11"/>
                    </a:moveTo>
                    <a:cubicBezTo>
                      <a:pt x="13" y="7"/>
                      <a:pt x="7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2" y="5"/>
                      <a:pt x="0" y="11"/>
                      <a:pt x="5" y="11"/>
                    </a:cubicBezTo>
                    <a:cubicBezTo>
                      <a:pt x="5" y="17"/>
                      <a:pt x="7" y="17"/>
                      <a:pt x="11" y="17"/>
                    </a:cubicBezTo>
                    <a:cubicBezTo>
                      <a:pt x="14" y="17"/>
                      <a:pt x="16" y="15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8654257" y="3126744"/>
                <a:ext cx="35516" cy="100865"/>
              </a:xfrm>
              <a:custGeom>
                <a:avLst/>
                <a:gdLst>
                  <a:gd name="T0" fmla="*/ 0 w 15"/>
                  <a:gd name="T1" fmla="*/ 0 h 44"/>
                  <a:gd name="T2" fmla="*/ 8 w 15"/>
                  <a:gd name="T3" fmla="*/ 2 h 44"/>
                  <a:gd name="T4" fmla="*/ 15 w 15"/>
                  <a:gd name="T5" fmla="*/ 19 h 44"/>
                  <a:gd name="T6" fmla="*/ 15 w 15"/>
                  <a:gd name="T7" fmla="*/ 39 h 44"/>
                  <a:gd name="T8" fmla="*/ 10 w 15"/>
                  <a:gd name="T9" fmla="*/ 44 h 44"/>
                  <a:gd name="T10" fmla="*/ 0 w 15"/>
                  <a:gd name="T11" fmla="*/ 33 h 44"/>
                  <a:gd name="T12" fmla="*/ 4 w 15"/>
                  <a:gd name="T13" fmla="*/ 20 h 44"/>
                  <a:gd name="T14" fmla="*/ 0 w 15"/>
                  <a:gd name="T15" fmla="*/ 8 h 44"/>
                  <a:gd name="T16" fmla="*/ 0 w 15"/>
                  <a:gd name="T17" fmla="*/ 0 h 44"/>
                  <a:gd name="T18" fmla="*/ 0 w 1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44">
                    <a:moveTo>
                      <a:pt x="0" y="0"/>
                    </a:moveTo>
                    <a:cubicBezTo>
                      <a:pt x="1" y="0"/>
                      <a:pt x="8" y="2"/>
                      <a:pt x="8" y="2"/>
                    </a:cubicBezTo>
                    <a:cubicBezTo>
                      <a:pt x="15" y="2"/>
                      <a:pt x="10" y="12"/>
                      <a:pt x="15" y="19"/>
                    </a:cubicBezTo>
                    <a:cubicBezTo>
                      <a:pt x="15" y="27"/>
                      <a:pt x="15" y="35"/>
                      <a:pt x="15" y="39"/>
                    </a:cubicBezTo>
                    <a:cubicBezTo>
                      <a:pt x="15" y="40"/>
                      <a:pt x="14" y="44"/>
                      <a:pt x="10" y="44"/>
                    </a:cubicBezTo>
                    <a:cubicBezTo>
                      <a:pt x="8" y="44"/>
                      <a:pt x="0" y="36"/>
                      <a:pt x="0" y="33"/>
                    </a:cubicBezTo>
                    <a:cubicBezTo>
                      <a:pt x="0" y="27"/>
                      <a:pt x="4" y="25"/>
                      <a:pt x="4" y="20"/>
                    </a:cubicBezTo>
                    <a:cubicBezTo>
                      <a:pt x="4" y="13"/>
                      <a:pt x="0" y="14"/>
                      <a:pt x="0" y="8"/>
                    </a:cubicBezTo>
                    <a:cubicBezTo>
                      <a:pt x="0" y="8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8652837" y="3089807"/>
                <a:ext cx="29833" cy="26992"/>
              </a:xfrm>
              <a:custGeom>
                <a:avLst/>
                <a:gdLst>
                  <a:gd name="T0" fmla="*/ 6 w 13"/>
                  <a:gd name="T1" fmla="*/ 2 h 12"/>
                  <a:gd name="T2" fmla="*/ 0 w 13"/>
                  <a:gd name="T3" fmla="*/ 0 h 12"/>
                  <a:gd name="T4" fmla="*/ 0 w 13"/>
                  <a:gd name="T5" fmla="*/ 7 h 12"/>
                  <a:gd name="T6" fmla="*/ 6 w 13"/>
                  <a:gd name="T7" fmla="*/ 12 h 12"/>
                  <a:gd name="T8" fmla="*/ 13 w 13"/>
                  <a:gd name="T9" fmla="*/ 7 h 12"/>
                  <a:gd name="T10" fmla="*/ 13 w 13"/>
                  <a:gd name="T11" fmla="*/ 7 h 12"/>
                  <a:gd name="T12" fmla="*/ 6 w 13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6" y="2"/>
                    </a:moveTo>
                    <a:cubicBezTo>
                      <a:pt x="2" y="2"/>
                      <a:pt x="2" y="1"/>
                      <a:pt x="0" y="0"/>
                    </a:cubicBezTo>
                    <a:cubicBezTo>
                      <a:pt x="0" y="3"/>
                      <a:pt x="0" y="6"/>
                      <a:pt x="0" y="7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1" y="12"/>
                      <a:pt x="12" y="11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6" y="2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8605956" y="3135267"/>
                <a:ext cx="25571" cy="22730"/>
              </a:xfrm>
              <a:custGeom>
                <a:avLst/>
                <a:gdLst>
                  <a:gd name="T0" fmla="*/ 11 w 11"/>
                  <a:gd name="T1" fmla="*/ 2 h 10"/>
                  <a:gd name="T2" fmla="*/ 5 w 11"/>
                  <a:gd name="T3" fmla="*/ 0 h 10"/>
                  <a:gd name="T4" fmla="*/ 0 w 11"/>
                  <a:gd name="T5" fmla="*/ 7 h 10"/>
                  <a:gd name="T6" fmla="*/ 8 w 11"/>
                  <a:gd name="T7" fmla="*/ 10 h 10"/>
                  <a:gd name="T8" fmla="*/ 11 w 11"/>
                  <a:gd name="T9" fmla="*/ 10 h 10"/>
                  <a:gd name="T10" fmla="*/ 11 w 11"/>
                  <a:gd name="T11" fmla="*/ 2 h 10"/>
                  <a:gd name="T12" fmla="*/ 11 w 11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11" y="2"/>
                    </a:moveTo>
                    <a:cubicBezTo>
                      <a:pt x="9" y="2"/>
                      <a:pt x="6" y="0"/>
                      <a:pt x="5" y="0"/>
                    </a:cubicBezTo>
                    <a:cubicBezTo>
                      <a:pt x="4" y="0"/>
                      <a:pt x="0" y="4"/>
                      <a:pt x="0" y="7"/>
                    </a:cubicBezTo>
                    <a:cubicBezTo>
                      <a:pt x="0" y="8"/>
                      <a:pt x="6" y="10"/>
                      <a:pt x="8" y="10"/>
                    </a:cubicBezTo>
                    <a:cubicBezTo>
                      <a:pt x="9" y="10"/>
                      <a:pt x="10" y="10"/>
                      <a:pt x="11" y="10"/>
                    </a:cubicBezTo>
                    <a:cubicBezTo>
                      <a:pt x="11" y="7"/>
                      <a:pt x="11" y="7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7722320" y="3547252"/>
                <a:ext cx="59667" cy="48301"/>
              </a:xfrm>
              <a:custGeom>
                <a:avLst/>
                <a:gdLst>
                  <a:gd name="T0" fmla="*/ 12 w 26"/>
                  <a:gd name="T1" fmla="*/ 0 h 21"/>
                  <a:gd name="T2" fmla="*/ 0 w 26"/>
                  <a:gd name="T3" fmla="*/ 15 h 21"/>
                  <a:gd name="T4" fmla="*/ 26 w 26"/>
                  <a:gd name="T5" fmla="*/ 12 h 21"/>
                  <a:gd name="T6" fmla="*/ 12 w 26"/>
                  <a:gd name="T7" fmla="*/ 0 h 21"/>
                  <a:gd name="T8" fmla="*/ 12 w 26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12" y="0"/>
                    </a:moveTo>
                    <a:cubicBezTo>
                      <a:pt x="2" y="4"/>
                      <a:pt x="0" y="4"/>
                      <a:pt x="0" y="15"/>
                    </a:cubicBezTo>
                    <a:cubicBezTo>
                      <a:pt x="15" y="17"/>
                      <a:pt x="18" y="21"/>
                      <a:pt x="26" y="12"/>
                    </a:cubicBezTo>
                    <a:cubicBezTo>
                      <a:pt x="21" y="7"/>
                      <a:pt x="15" y="6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auto">
              <a:xfrm>
                <a:off x="8137146" y="2106725"/>
                <a:ext cx="41199" cy="98025"/>
              </a:xfrm>
              <a:custGeom>
                <a:avLst/>
                <a:gdLst>
                  <a:gd name="T0" fmla="*/ 4 w 18"/>
                  <a:gd name="T1" fmla="*/ 24 h 43"/>
                  <a:gd name="T2" fmla="*/ 1 w 18"/>
                  <a:gd name="T3" fmla="*/ 10 h 43"/>
                  <a:gd name="T4" fmla="*/ 1 w 18"/>
                  <a:gd name="T5" fmla="*/ 10 h 43"/>
                  <a:gd name="T6" fmla="*/ 0 w 18"/>
                  <a:gd name="T7" fmla="*/ 5 h 43"/>
                  <a:gd name="T8" fmla="*/ 4 w 18"/>
                  <a:gd name="T9" fmla="*/ 0 h 43"/>
                  <a:gd name="T10" fmla="*/ 4 w 18"/>
                  <a:gd name="T11" fmla="*/ 0 h 43"/>
                  <a:gd name="T12" fmla="*/ 14 w 18"/>
                  <a:gd name="T13" fmla="*/ 5 h 43"/>
                  <a:gd name="T14" fmla="*/ 14 w 18"/>
                  <a:gd name="T15" fmla="*/ 5 h 43"/>
                  <a:gd name="T16" fmla="*/ 14 w 18"/>
                  <a:gd name="T17" fmla="*/ 17 h 43"/>
                  <a:gd name="T18" fmla="*/ 17 w 18"/>
                  <a:gd name="T19" fmla="*/ 43 h 43"/>
                  <a:gd name="T20" fmla="*/ 14 w 18"/>
                  <a:gd name="T21" fmla="*/ 38 h 43"/>
                  <a:gd name="T22" fmla="*/ 4 w 18"/>
                  <a:gd name="T23" fmla="*/ 24 h 43"/>
                  <a:gd name="T24" fmla="*/ 4 w 18"/>
                  <a:gd name="T2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43">
                    <a:moveTo>
                      <a:pt x="4" y="24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11"/>
                      <a:pt x="14" y="13"/>
                      <a:pt x="14" y="17"/>
                    </a:cubicBezTo>
                    <a:cubicBezTo>
                      <a:pt x="14" y="24"/>
                      <a:pt x="18" y="38"/>
                      <a:pt x="17" y="43"/>
                    </a:cubicBezTo>
                    <a:cubicBezTo>
                      <a:pt x="16" y="43"/>
                      <a:pt x="15" y="40"/>
                      <a:pt x="14" y="38"/>
                    </a:cubicBezTo>
                    <a:cubicBezTo>
                      <a:pt x="12" y="32"/>
                      <a:pt x="4" y="29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81"/>
              <p:cNvSpPr>
                <a:spLocks/>
              </p:cNvSpPr>
              <p:nvPr/>
            </p:nvSpPr>
            <p:spPr bwMode="auto">
              <a:xfrm>
                <a:off x="7726581" y="3594134"/>
                <a:ext cx="704637" cy="730208"/>
              </a:xfrm>
              <a:custGeom>
                <a:avLst/>
                <a:gdLst>
                  <a:gd name="T0" fmla="*/ 64 w 306"/>
                  <a:gd name="T1" fmla="*/ 99 h 317"/>
                  <a:gd name="T2" fmla="*/ 49 w 306"/>
                  <a:gd name="T3" fmla="*/ 75 h 317"/>
                  <a:gd name="T4" fmla="*/ 18 w 306"/>
                  <a:gd name="T5" fmla="*/ 28 h 317"/>
                  <a:gd name="T6" fmla="*/ 27 w 306"/>
                  <a:gd name="T7" fmla="*/ 0 h 317"/>
                  <a:gd name="T8" fmla="*/ 104 w 306"/>
                  <a:gd name="T9" fmla="*/ 68 h 317"/>
                  <a:gd name="T10" fmla="*/ 196 w 306"/>
                  <a:gd name="T11" fmla="*/ 124 h 317"/>
                  <a:gd name="T12" fmla="*/ 248 w 306"/>
                  <a:gd name="T13" fmla="*/ 155 h 317"/>
                  <a:gd name="T14" fmla="*/ 192 w 306"/>
                  <a:gd name="T15" fmla="*/ 153 h 317"/>
                  <a:gd name="T16" fmla="*/ 192 w 306"/>
                  <a:gd name="T17" fmla="*/ 153 h 317"/>
                  <a:gd name="T18" fmla="*/ 190 w 306"/>
                  <a:gd name="T19" fmla="*/ 180 h 317"/>
                  <a:gd name="T20" fmla="*/ 190 w 306"/>
                  <a:gd name="T21" fmla="*/ 180 h 317"/>
                  <a:gd name="T22" fmla="*/ 211 w 306"/>
                  <a:gd name="T23" fmla="*/ 218 h 317"/>
                  <a:gd name="T24" fmla="*/ 306 w 306"/>
                  <a:gd name="T25" fmla="*/ 274 h 317"/>
                  <a:gd name="T26" fmla="*/ 280 w 306"/>
                  <a:gd name="T27" fmla="*/ 264 h 317"/>
                  <a:gd name="T28" fmla="*/ 260 w 306"/>
                  <a:gd name="T29" fmla="*/ 275 h 317"/>
                  <a:gd name="T30" fmla="*/ 275 w 306"/>
                  <a:gd name="T31" fmla="*/ 317 h 317"/>
                  <a:gd name="T32" fmla="*/ 173 w 306"/>
                  <a:gd name="T33" fmla="*/ 214 h 317"/>
                  <a:gd name="T34" fmla="*/ 70 w 306"/>
                  <a:gd name="T35" fmla="*/ 99 h 317"/>
                  <a:gd name="T36" fmla="*/ 70 w 306"/>
                  <a:gd name="T37" fmla="*/ 99 h 317"/>
                  <a:gd name="T38" fmla="*/ 64 w 306"/>
                  <a:gd name="T39" fmla="*/ 99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6" h="317">
                    <a:moveTo>
                      <a:pt x="64" y="99"/>
                    </a:moveTo>
                    <a:cubicBezTo>
                      <a:pt x="56" y="89"/>
                      <a:pt x="56" y="84"/>
                      <a:pt x="49" y="75"/>
                    </a:cubicBezTo>
                    <a:cubicBezTo>
                      <a:pt x="44" y="50"/>
                      <a:pt x="0" y="28"/>
                      <a:pt x="18" y="28"/>
                    </a:cubicBezTo>
                    <a:cubicBezTo>
                      <a:pt x="45" y="29"/>
                      <a:pt x="24" y="13"/>
                      <a:pt x="27" y="0"/>
                    </a:cubicBezTo>
                    <a:cubicBezTo>
                      <a:pt x="71" y="17"/>
                      <a:pt x="72" y="33"/>
                      <a:pt x="104" y="68"/>
                    </a:cubicBezTo>
                    <a:cubicBezTo>
                      <a:pt x="126" y="92"/>
                      <a:pt x="163" y="110"/>
                      <a:pt x="196" y="124"/>
                    </a:cubicBezTo>
                    <a:cubicBezTo>
                      <a:pt x="217" y="132"/>
                      <a:pt x="217" y="141"/>
                      <a:pt x="248" y="155"/>
                    </a:cubicBezTo>
                    <a:cubicBezTo>
                      <a:pt x="226" y="162"/>
                      <a:pt x="198" y="132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203" y="191"/>
                      <a:pt x="200" y="209"/>
                      <a:pt x="211" y="218"/>
                    </a:cubicBezTo>
                    <a:cubicBezTo>
                      <a:pt x="231" y="260"/>
                      <a:pt x="292" y="233"/>
                      <a:pt x="306" y="274"/>
                    </a:cubicBezTo>
                    <a:cubicBezTo>
                      <a:pt x="292" y="270"/>
                      <a:pt x="289" y="264"/>
                      <a:pt x="280" y="264"/>
                    </a:cubicBezTo>
                    <a:cubicBezTo>
                      <a:pt x="272" y="264"/>
                      <a:pt x="267" y="269"/>
                      <a:pt x="260" y="275"/>
                    </a:cubicBezTo>
                    <a:cubicBezTo>
                      <a:pt x="256" y="281"/>
                      <a:pt x="274" y="303"/>
                      <a:pt x="275" y="317"/>
                    </a:cubicBezTo>
                    <a:cubicBezTo>
                      <a:pt x="226" y="291"/>
                      <a:pt x="224" y="233"/>
                      <a:pt x="173" y="214"/>
                    </a:cubicBezTo>
                    <a:cubicBezTo>
                      <a:pt x="155" y="168"/>
                      <a:pt x="105" y="103"/>
                      <a:pt x="70" y="99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4" y="99"/>
                      <a:pt x="64" y="99"/>
                      <a:pt x="64" y="99"/>
                    </a:cubicBezTo>
                    <a:close/>
                  </a:path>
                </a:pathLst>
              </a:custGeom>
              <a:solidFill>
                <a:srgbClr val="E6338D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7435351" y="3687895"/>
                <a:ext cx="49722" cy="62508"/>
              </a:xfrm>
              <a:custGeom>
                <a:avLst/>
                <a:gdLst>
                  <a:gd name="T0" fmla="*/ 13 w 22"/>
                  <a:gd name="T1" fmla="*/ 0 h 27"/>
                  <a:gd name="T2" fmla="*/ 0 w 22"/>
                  <a:gd name="T3" fmla="*/ 19 h 27"/>
                  <a:gd name="T4" fmla="*/ 0 w 22"/>
                  <a:gd name="T5" fmla="*/ 19 h 27"/>
                  <a:gd name="T6" fmla="*/ 0 w 22"/>
                  <a:gd name="T7" fmla="*/ 27 h 27"/>
                  <a:gd name="T8" fmla="*/ 0 w 22"/>
                  <a:gd name="T9" fmla="*/ 27 h 27"/>
                  <a:gd name="T10" fmla="*/ 22 w 22"/>
                  <a:gd name="T11" fmla="*/ 27 h 27"/>
                  <a:gd name="T12" fmla="*/ 13 w 22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7">
                    <a:moveTo>
                      <a:pt x="13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1" y="25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115"/>
              <p:cNvSpPr>
                <a:spLocks/>
              </p:cNvSpPr>
              <p:nvPr/>
            </p:nvSpPr>
            <p:spPr bwMode="auto">
              <a:xfrm>
                <a:off x="7388470" y="3731935"/>
                <a:ext cx="21309" cy="29833"/>
              </a:xfrm>
              <a:custGeom>
                <a:avLst/>
                <a:gdLst>
                  <a:gd name="T0" fmla="*/ 0 w 9"/>
                  <a:gd name="T1" fmla="*/ 12 h 13"/>
                  <a:gd name="T2" fmla="*/ 9 w 9"/>
                  <a:gd name="T3" fmla="*/ 13 h 13"/>
                  <a:gd name="T4" fmla="*/ 9 w 9"/>
                  <a:gd name="T5" fmla="*/ 13 h 13"/>
                  <a:gd name="T6" fmla="*/ 9 w 9"/>
                  <a:gd name="T7" fmla="*/ 0 h 13"/>
                  <a:gd name="T8" fmla="*/ 9 w 9"/>
                  <a:gd name="T9" fmla="*/ 0 h 13"/>
                  <a:gd name="T10" fmla="*/ 0 w 9"/>
                  <a:gd name="T11" fmla="*/ 12 h 13"/>
                  <a:gd name="T12" fmla="*/ 0 w 9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0" y="12"/>
                    </a:moveTo>
                    <a:cubicBezTo>
                      <a:pt x="4" y="11"/>
                      <a:pt x="8" y="12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3"/>
                      <a:pt x="3" y="7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41" name="Прямая со стрелкой 40"/>
          <p:cNvCxnSpPr/>
          <p:nvPr/>
        </p:nvCxnSpPr>
        <p:spPr>
          <a:xfrm>
            <a:off x="2807508" y="4008579"/>
            <a:ext cx="457661" cy="2784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8876509" y="1234364"/>
            <a:ext cx="1639091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Камчатский </a:t>
            </a:r>
            <a:r>
              <a:rPr lang="ru-RU" sz="1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7028761" y="1562898"/>
            <a:ext cx="1774300" cy="958352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525142" y="2884059"/>
            <a:ext cx="1954883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Магаданская область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H="1">
            <a:off x="6456164" y="3094129"/>
            <a:ext cx="2759665" cy="325790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9535005" y="5120142"/>
            <a:ext cx="1946869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Сахалинская область</a:t>
            </a:r>
          </a:p>
        </p:txBody>
      </p:sp>
      <p:cxnSp>
        <p:nvCxnSpPr>
          <p:cNvPr id="47" name="Прямая со стрелкой 46"/>
          <p:cNvCxnSpPr>
            <a:endCxn id="33" idx="5"/>
          </p:cNvCxnSpPr>
          <p:nvPr/>
        </p:nvCxnSpPr>
        <p:spPr>
          <a:xfrm flipH="1" flipV="1">
            <a:off x="7073889" y="4798385"/>
            <a:ext cx="2141939" cy="696388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815943" y="1145222"/>
            <a:ext cx="2660204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Чукотский</a:t>
            </a:r>
            <a:r>
              <a:rPr kumimoji="0" lang="ru-RU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автономный округ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2646646" y="1587298"/>
            <a:ext cx="3165772" cy="359783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350651" y="3725923"/>
            <a:ext cx="236204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Саха (Якутия)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52263" y="4258849"/>
            <a:ext cx="2142434" cy="1079072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 платежи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2017 г.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покроют начисления </a:t>
            </a:r>
          </a:p>
          <a:p>
            <a:pPr algn="ctr"/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марта 2018 г.</a:t>
            </a:r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79498" y="1679749"/>
            <a:ext cx="2142434" cy="1079072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 платежи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2017 г.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покроют начисления </a:t>
            </a:r>
          </a:p>
          <a:p>
            <a:pPr algn="ctr"/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мая 2018 г.</a:t>
            </a:r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9017799" y="1542350"/>
            <a:ext cx="2142434" cy="1079072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 платежи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2017 г.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покроют начисления </a:t>
            </a:r>
          </a:p>
          <a:p>
            <a:pPr algn="ctr"/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октября 2017 г.</a:t>
            </a:r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386428" y="3267688"/>
            <a:ext cx="2142434" cy="1079072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 платежи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2017 г.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покроют начисления </a:t>
            </a:r>
          </a:p>
          <a:p>
            <a:pPr algn="ctr"/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января 2018 г.</a:t>
            </a:r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9521723" y="5455758"/>
            <a:ext cx="2142434" cy="1079072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Оценочно платежи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2017 г.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покроют начисления </a:t>
            </a:r>
          </a:p>
          <a:p>
            <a:pPr algn="ctr"/>
            <a:r>
              <a:rPr lang="ru-RU" sz="16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6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октября 2017 г.</a:t>
            </a:r>
            <a:endParaRPr lang="ru-RU" sz="16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2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</a:t>
            </a:r>
            <a:r>
              <a:rPr lang="ru-RU" sz="2000" b="1" cap="small" dirty="0" smtClean="0"/>
              <a:t>Влияние снижения тарифов на электрическую энергию (мощность) на другие регулируемые сферы деятельности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801249" y="6580188"/>
            <a:ext cx="43996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1024" y="1991170"/>
            <a:ext cx="122121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   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Пересмотр тарифов на электрическую энергию позволил снизить тарифы в сферах теплоснабжения, водоснабжения и водоотведения </a:t>
            </a:r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среднем на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величину </a:t>
            </a:r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 1,8% до 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11,4% в зависимости от </a:t>
            </a:r>
            <a:r>
              <a:rPr lang="ru-RU" sz="2000" dirty="0" err="1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ресурсоснабжающей</a:t>
            </a:r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организации, высвободить средства бюджета, ранее направлявшиеся на субсидирование льготных тарифов</a:t>
            </a:r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/>
            <a:r>
              <a:rPr lang="ru-RU" sz="2000" dirty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Максимальное снижение: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по водоснабжению - на 61,2% по Сахалинской области;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по водоотведению – на 65,8% по Сахалинской области;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по горячему водоснабжению – на 45,8% в Камчатском крае;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по отоплению – на 41,6% в Хабаровском крае.</a:t>
            </a:r>
            <a:endParaRPr lang="ru-RU" sz="2000" dirty="0">
              <a:solidFill>
                <a:schemeClr val="accent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6145983"/>
            <a:ext cx="117954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Действие указанных сниженных тарифов в сфере теплоснабжения, водоснабжения и водоотведения распространяется на период с 1 января 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53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Информация </a:t>
            </a:r>
            <a:r>
              <a:rPr lang="ru-RU" sz="2000" b="1" cap="small" dirty="0" smtClean="0"/>
              <a:t>об снижении тарифов на коммунальные ресурсы </a:t>
            </a:r>
            <a:br>
              <a:rPr lang="ru-RU" sz="2000" b="1" cap="small" dirty="0" smtClean="0"/>
            </a:br>
            <a:r>
              <a:rPr lang="ru-RU" sz="2000" b="1" cap="small" dirty="0" smtClean="0"/>
              <a:t>с 1 июля 2017 г. в среднем по субъектам российской федерации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801249" y="6580188"/>
            <a:ext cx="43996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 dirty="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151605" y="1452698"/>
            <a:ext cx="4779024" cy="4715096"/>
            <a:chOff x="5236204" y="534080"/>
            <a:chExt cx="3584268" cy="4715096"/>
          </a:xfrm>
          <a:solidFill>
            <a:srgbClr val="E61A80"/>
          </a:solidFill>
        </p:grpSpPr>
        <p:sp>
          <p:nvSpPr>
            <p:cNvPr id="9" name="Freeform 82"/>
            <p:cNvSpPr>
              <a:spLocks/>
            </p:cNvSpPr>
            <p:nvPr/>
          </p:nvSpPr>
          <p:spPr bwMode="auto">
            <a:xfrm>
              <a:off x="7040413" y="534080"/>
              <a:ext cx="1086788" cy="2410822"/>
            </a:xfrm>
            <a:custGeom>
              <a:avLst/>
              <a:gdLst>
                <a:gd name="T0" fmla="*/ 101 w 472"/>
                <a:gd name="T1" fmla="*/ 609 h 1047"/>
                <a:gd name="T2" fmla="*/ 109 w 472"/>
                <a:gd name="T3" fmla="*/ 620 h 1047"/>
                <a:gd name="T4" fmla="*/ 102 w 472"/>
                <a:gd name="T5" fmla="*/ 648 h 1047"/>
                <a:gd name="T6" fmla="*/ 85 w 472"/>
                <a:gd name="T7" fmla="*/ 659 h 1047"/>
                <a:gd name="T8" fmla="*/ 71 w 472"/>
                <a:gd name="T9" fmla="*/ 697 h 1047"/>
                <a:gd name="T10" fmla="*/ 77 w 472"/>
                <a:gd name="T11" fmla="*/ 722 h 1047"/>
                <a:gd name="T12" fmla="*/ 98 w 472"/>
                <a:gd name="T13" fmla="*/ 769 h 1047"/>
                <a:gd name="T14" fmla="*/ 79 w 472"/>
                <a:gd name="T15" fmla="*/ 817 h 1047"/>
                <a:gd name="T16" fmla="*/ 60 w 472"/>
                <a:gd name="T17" fmla="*/ 824 h 1047"/>
                <a:gd name="T18" fmla="*/ 54 w 472"/>
                <a:gd name="T19" fmla="*/ 861 h 1047"/>
                <a:gd name="T20" fmla="*/ 28 w 472"/>
                <a:gd name="T21" fmla="*/ 897 h 1047"/>
                <a:gd name="T22" fmla="*/ 69 w 472"/>
                <a:gd name="T23" fmla="*/ 961 h 1047"/>
                <a:gd name="T24" fmla="*/ 76 w 472"/>
                <a:gd name="T25" fmla="*/ 988 h 1047"/>
                <a:gd name="T26" fmla="*/ 82 w 472"/>
                <a:gd name="T27" fmla="*/ 988 h 1047"/>
                <a:gd name="T28" fmla="*/ 105 w 472"/>
                <a:gd name="T29" fmla="*/ 969 h 1047"/>
                <a:gd name="T30" fmla="*/ 145 w 472"/>
                <a:gd name="T31" fmla="*/ 1021 h 1047"/>
                <a:gd name="T32" fmla="*/ 172 w 472"/>
                <a:gd name="T33" fmla="*/ 1027 h 1047"/>
                <a:gd name="T34" fmla="*/ 196 w 472"/>
                <a:gd name="T35" fmla="*/ 1030 h 1047"/>
                <a:gd name="T36" fmla="*/ 210 w 472"/>
                <a:gd name="T37" fmla="*/ 1046 h 1047"/>
                <a:gd name="T38" fmla="*/ 210 w 472"/>
                <a:gd name="T39" fmla="*/ 1047 h 1047"/>
                <a:gd name="T40" fmla="*/ 250 w 472"/>
                <a:gd name="T41" fmla="*/ 1014 h 1047"/>
                <a:gd name="T42" fmla="*/ 296 w 472"/>
                <a:gd name="T43" fmla="*/ 946 h 1047"/>
                <a:gd name="T44" fmla="*/ 325 w 472"/>
                <a:gd name="T45" fmla="*/ 919 h 1047"/>
                <a:gd name="T46" fmla="*/ 314 w 472"/>
                <a:gd name="T47" fmla="*/ 897 h 1047"/>
                <a:gd name="T48" fmla="*/ 295 w 472"/>
                <a:gd name="T49" fmla="*/ 726 h 1047"/>
                <a:gd name="T50" fmla="*/ 341 w 472"/>
                <a:gd name="T51" fmla="*/ 738 h 1047"/>
                <a:gd name="T52" fmla="*/ 352 w 472"/>
                <a:gd name="T53" fmla="*/ 675 h 1047"/>
                <a:gd name="T54" fmla="*/ 342 w 472"/>
                <a:gd name="T55" fmla="*/ 662 h 1047"/>
                <a:gd name="T56" fmla="*/ 325 w 472"/>
                <a:gd name="T57" fmla="*/ 658 h 1047"/>
                <a:gd name="T58" fmla="*/ 283 w 472"/>
                <a:gd name="T59" fmla="*/ 616 h 1047"/>
                <a:gd name="T60" fmla="*/ 261 w 472"/>
                <a:gd name="T61" fmla="*/ 598 h 1047"/>
                <a:gd name="T62" fmla="*/ 242 w 472"/>
                <a:gd name="T63" fmla="*/ 590 h 1047"/>
                <a:gd name="T64" fmla="*/ 221 w 472"/>
                <a:gd name="T65" fmla="*/ 572 h 1047"/>
                <a:gd name="T66" fmla="*/ 223 w 472"/>
                <a:gd name="T67" fmla="*/ 572 h 1047"/>
                <a:gd name="T68" fmla="*/ 221 w 472"/>
                <a:gd name="T69" fmla="*/ 572 h 1047"/>
                <a:gd name="T70" fmla="*/ 237 w 472"/>
                <a:gd name="T71" fmla="*/ 541 h 1047"/>
                <a:gd name="T72" fmla="*/ 264 w 472"/>
                <a:gd name="T73" fmla="*/ 507 h 1047"/>
                <a:gd name="T74" fmla="*/ 330 w 472"/>
                <a:gd name="T75" fmla="*/ 464 h 1047"/>
                <a:gd name="T76" fmla="*/ 370 w 472"/>
                <a:gd name="T77" fmla="*/ 488 h 1047"/>
                <a:gd name="T78" fmla="*/ 413 w 472"/>
                <a:gd name="T79" fmla="*/ 455 h 1047"/>
                <a:gd name="T80" fmla="*/ 429 w 472"/>
                <a:gd name="T81" fmla="*/ 396 h 1047"/>
                <a:gd name="T82" fmla="*/ 458 w 472"/>
                <a:gd name="T83" fmla="*/ 395 h 1047"/>
                <a:gd name="T84" fmla="*/ 472 w 472"/>
                <a:gd name="T85" fmla="*/ 287 h 1047"/>
                <a:gd name="T86" fmla="*/ 353 w 472"/>
                <a:gd name="T87" fmla="*/ 296 h 1047"/>
                <a:gd name="T88" fmla="*/ 359 w 472"/>
                <a:gd name="T89" fmla="*/ 247 h 1047"/>
                <a:gd name="T90" fmla="*/ 339 w 472"/>
                <a:gd name="T91" fmla="*/ 155 h 1047"/>
                <a:gd name="T92" fmla="*/ 396 w 472"/>
                <a:gd name="T93" fmla="*/ 108 h 1047"/>
                <a:gd name="T94" fmla="*/ 359 w 472"/>
                <a:gd name="T95" fmla="*/ 59 h 1047"/>
                <a:gd name="T96" fmla="*/ 280 w 472"/>
                <a:gd name="T97" fmla="*/ 73 h 1047"/>
                <a:gd name="T98" fmla="*/ 298 w 472"/>
                <a:gd name="T99" fmla="*/ 97 h 1047"/>
                <a:gd name="T100" fmla="*/ 106 w 472"/>
                <a:gd name="T101" fmla="*/ 204 h 1047"/>
                <a:gd name="T102" fmla="*/ 49 w 472"/>
                <a:gd name="T103" fmla="*/ 311 h 1047"/>
                <a:gd name="T104" fmla="*/ 106 w 472"/>
                <a:gd name="T105" fmla="*/ 340 h 1047"/>
                <a:gd name="T106" fmla="*/ 44 w 472"/>
                <a:gd name="T107" fmla="*/ 354 h 1047"/>
                <a:gd name="T108" fmla="*/ 0 w 472"/>
                <a:gd name="T109" fmla="*/ 449 h 1047"/>
                <a:gd name="T110" fmla="*/ 1 w 472"/>
                <a:gd name="T111" fmla="*/ 455 h 1047"/>
                <a:gd name="T112" fmla="*/ 1 w 472"/>
                <a:gd name="T113" fmla="*/ 455 h 1047"/>
                <a:gd name="T114" fmla="*/ 54 w 472"/>
                <a:gd name="T115" fmla="*/ 487 h 1047"/>
                <a:gd name="T116" fmla="*/ 45 w 472"/>
                <a:gd name="T117" fmla="*/ 519 h 1047"/>
                <a:gd name="T118" fmla="*/ 39 w 472"/>
                <a:gd name="T119" fmla="*/ 568 h 1047"/>
                <a:gd name="T120" fmla="*/ 59 w 472"/>
                <a:gd name="T121" fmla="*/ 590 h 1047"/>
                <a:gd name="T122" fmla="*/ 98 w 472"/>
                <a:gd name="T123" fmla="*/ 609 h 1047"/>
                <a:gd name="T124" fmla="*/ 101 w 472"/>
                <a:gd name="T125" fmla="*/ 609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" h="1047">
                  <a:moveTo>
                    <a:pt x="101" y="609"/>
                  </a:moveTo>
                  <a:cubicBezTo>
                    <a:pt x="101" y="609"/>
                    <a:pt x="101" y="609"/>
                    <a:pt x="101" y="609"/>
                  </a:cubicBezTo>
                  <a:cubicBezTo>
                    <a:pt x="101" y="609"/>
                    <a:pt x="101" y="609"/>
                    <a:pt x="101" y="609"/>
                  </a:cubicBezTo>
                  <a:cubicBezTo>
                    <a:pt x="102" y="611"/>
                    <a:pt x="109" y="616"/>
                    <a:pt x="109" y="620"/>
                  </a:cubicBezTo>
                  <a:cubicBezTo>
                    <a:pt x="109" y="626"/>
                    <a:pt x="102" y="629"/>
                    <a:pt x="102" y="635"/>
                  </a:cubicBezTo>
                  <a:cubicBezTo>
                    <a:pt x="102" y="641"/>
                    <a:pt x="102" y="643"/>
                    <a:pt x="102" y="648"/>
                  </a:cubicBezTo>
                  <a:cubicBezTo>
                    <a:pt x="100" y="649"/>
                    <a:pt x="96" y="648"/>
                    <a:pt x="91" y="648"/>
                  </a:cubicBezTo>
                  <a:cubicBezTo>
                    <a:pt x="85" y="648"/>
                    <a:pt x="89" y="654"/>
                    <a:pt x="85" y="659"/>
                  </a:cubicBezTo>
                  <a:cubicBezTo>
                    <a:pt x="79" y="670"/>
                    <a:pt x="60" y="670"/>
                    <a:pt x="60" y="684"/>
                  </a:cubicBezTo>
                  <a:cubicBezTo>
                    <a:pt x="60" y="693"/>
                    <a:pt x="70" y="690"/>
                    <a:pt x="71" y="697"/>
                  </a:cubicBezTo>
                  <a:cubicBezTo>
                    <a:pt x="69" y="699"/>
                    <a:pt x="63" y="705"/>
                    <a:pt x="63" y="709"/>
                  </a:cubicBezTo>
                  <a:cubicBezTo>
                    <a:pt x="63" y="720"/>
                    <a:pt x="74" y="716"/>
                    <a:pt x="77" y="722"/>
                  </a:cubicBezTo>
                  <a:cubicBezTo>
                    <a:pt x="81" y="728"/>
                    <a:pt x="80" y="742"/>
                    <a:pt x="80" y="748"/>
                  </a:cubicBezTo>
                  <a:cubicBezTo>
                    <a:pt x="82" y="755"/>
                    <a:pt x="98" y="757"/>
                    <a:pt x="98" y="769"/>
                  </a:cubicBezTo>
                  <a:cubicBezTo>
                    <a:pt x="98" y="771"/>
                    <a:pt x="102" y="774"/>
                    <a:pt x="102" y="777"/>
                  </a:cubicBezTo>
                  <a:cubicBezTo>
                    <a:pt x="86" y="785"/>
                    <a:pt x="97" y="817"/>
                    <a:pt x="79" y="817"/>
                  </a:cubicBezTo>
                  <a:cubicBezTo>
                    <a:pt x="71" y="817"/>
                    <a:pt x="71" y="813"/>
                    <a:pt x="65" y="813"/>
                  </a:cubicBezTo>
                  <a:cubicBezTo>
                    <a:pt x="61" y="813"/>
                    <a:pt x="61" y="822"/>
                    <a:pt x="60" y="824"/>
                  </a:cubicBezTo>
                  <a:cubicBezTo>
                    <a:pt x="57" y="834"/>
                    <a:pt x="42" y="835"/>
                    <a:pt x="42" y="845"/>
                  </a:cubicBezTo>
                  <a:cubicBezTo>
                    <a:pt x="42" y="851"/>
                    <a:pt x="54" y="851"/>
                    <a:pt x="54" y="861"/>
                  </a:cubicBezTo>
                  <a:cubicBezTo>
                    <a:pt x="54" y="870"/>
                    <a:pt x="52" y="866"/>
                    <a:pt x="44" y="868"/>
                  </a:cubicBezTo>
                  <a:cubicBezTo>
                    <a:pt x="36" y="872"/>
                    <a:pt x="28" y="886"/>
                    <a:pt x="28" y="897"/>
                  </a:cubicBezTo>
                  <a:cubicBezTo>
                    <a:pt x="28" y="923"/>
                    <a:pt x="42" y="929"/>
                    <a:pt x="50" y="945"/>
                  </a:cubicBezTo>
                  <a:cubicBezTo>
                    <a:pt x="54" y="952"/>
                    <a:pt x="69" y="951"/>
                    <a:pt x="69" y="961"/>
                  </a:cubicBezTo>
                  <a:cubicBezTo>
                    <a:pt x="69" y="964"/>
                    <a:pt x="69" y="969"/>
                    <a:pt x="69" y="969"/>
                  </a:cubicBezTo>
                  <a:cubicBezTo>
                    <a:pt x="69" y="975"/>
                    <a:pt x="76" y="978"/>
                    <a:pt x="76" y="988"/>
                  </a:cubicBezTo>
                  <a:cubicBezTo>
                    <a:pt x="76" y="988"/>
                    <a:pt x="76" y="988"/>
                    <a:pt x="76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9" y="984"/>
                    <a:pt x="100" y="969"/>
                    <a:pt x="105" y="969"/>
                  </a:cubicBezTo>
                  <a:cubicBezTo>
                    <a:pt x="122" y="969"/>
                    <a:pt x="150" y="988"/>
                    <a:pt x="150" y="1007"/>
                  </a:cubicBezTo>
                  <a:cubicBezTo>
                    <a:pt x="150" y="1012"/>
                    <a:pt x="145" y="1015"/>
                    <a:pt x="145" y="1021"/>
                  </a:cubicBezTo>
                  <a:cubicBezTo>
                    <a:pt x="145" y="1031"/>
                    <a:pt x="149" y="1036"/>
                    <a:pt x="157" y="1036"/>
                  </a:cubicBezTo>
                  <a:cubicBezTo>
                    <a:pt x="167" y="1036"/>
                    <a:pt x="165" y="1027"/>
                    <a:pt x="172" y="1027"/>
                  </a:cubicBezTo>
                  <a:cubicBezTo>
                    <a:pt x="178" y="1027"/>
                    <a:pt x="180" y="1030"/>
                    <a:pt x="184" y="1030"/>
                  </a:cubicBezTo>
                  <a:cubicBezTo>
                    <a:pt x="191" y="1030"/>
                    <a:pt x="192" y="1030"/>
                    <a:pt x="196" y="1030"/>
                  </a:cubicBezTo>
                  <a:cubicBezTo>
                    <a:pt x="203" y="1030"/>
                    <a:pt x="202" y="1043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20" y="1038"/>
                    <a:pt x="236" y="1030"/>
                    <a:pt x="250" y="1014"/>
                  </a:cubicBezTo>
                  <a:cubicBezTo>
                    <a:pt x="250" y="1014"/>
                    <a:pt x="231" y="996"/>
                    <a:pt x="237" y="985"/>
                  </a:cubicBezTo>
                  <a:cubicBezTo>
                    <a:pt x="246" y="972"/>
                    <a:pt x="278" y="963"/>
                    <a:pt x="296" y="946"/>
                  </a:cubicBezTo>
                  <a:cubicBezTo>
                    <a:pt x="308" y="947"/>
                    <a:pt x="284" y="985"/>
                    <a:pt x="303" y="977"/>
                  </a:cubicBezTo>
                  <a:cubicBezTo>
                    <a:pt x="311" y="952"/>
                    <a:pt x="331" y="947"/>
                    <a:pt x="325" y="919"/>
                  </a:cubicBezTo>
                  <a:cubicBezTo>
                    <a:pt x="335" y="904"/>
                    <a:pt x="346" y="897"/>
                    <a:pt x="347" y="878"/>
                  </a:cubicBezTo>
                  <a:cubicBezTo>
                    <a:pt x="347" y="866"/>
                    <a:pt x="320" y="907"/>
                    <a:pt x="314" y="897"/>
                  </a:cubicBezTo>
                  <a:cubicBezTo>
                    <a:pt x="303" y="877"/>
                    <a:pt x="298" y="807"/>
                    <a:pt x="287" y="795"/>
                  </a:cubicBezTo>
                  <a:cubicBezTo>
                    <a:pt x="267" y="776"/>
                    <a:pt x="288" y="750"/>
                    <a:pt x="295" y="726"/>
                  </a:cubicBezTo>
                  <a:cubicBezTo>
                    <a:pt x="320" y="733"/>
                    <a:pt x="304" y="699"/>
                    <a:pt x="311" y="702"/>
                  </a:cubicBezTo>
                  <a:cubicBezTo>
                    <a:pt x="320" y="709"/>
                    <a:pt x="335" y="749"/>
                    <a:pt x="341" y="738"/>
                  </a:cubicBezTo>
                  <a:cubicBezTo>
                    <a:pt x="352" y="715"/>
                    <a:pt x="355" y="747"/>
                    <a:pt x="364" y="742"/>
                  </a:cubicBezTo>
                  <a:cubicBezTo>
                    <a:pt x="381" y="733"/>
                    <a:pt x="342" y="700"/>
                    <a:pt x="352" y="675"/>
                  </a:cubicBezTo>
                  <a:cubicBezTo>
                    <a:pt x="355" y="668"/>
                    <a:pt x="354" y="661"/>
                    <a:pt x="353" y="654"/>
                  </a:cubicBezTo>
                  <a:cubicBezTo>
                    <a:pt x="351" y="657"/>
                    <a:pt x="347" y="662"/>
                    <a:pt x="342" y="662"/>
                  </a:cubicBezTo>
                  <a:cubicBezTo>
                    <a:pt x="338" y="662"/>
                    <a:pt x="333" y="658"/>
                    <a:pt x="333" y="654"/>
                  </a:cubicBezTo>
                  <a:cubicBezTo>
                    <a:pt x="330" y="654"/>
                    <a:pt x="330" y="658"/>
                    <a:pt x="325" y="658"/>
                  </a:cubicBezTo>
                  <a:cubicBezTo>
                    <a:pt x="319" y="658"/>
                    <a:pt x="321" y="635"/>
                    <a:pt x="309" y="634"/>
                  </a:cubicBezTo>
                  <a:cubicBezTo>
                    <a:pt x="294" y="631"/>
                    <a:pt x="283" y="636"/>
                    <a:pt x="283" y="616"/>
                  </a:cubicBezTo>
                  <a:cubicBezTo>
                    <a:pt x="283" y="616"/>
                    <a:pt x="283" y="616"/>
                    <a:pt x="283" y="616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53" y="598"/>
                    <a:pt x="244" y="598"/>
                    <a:pt x="242" y="590"/>
                  </a:cubicBezTo>
                  <a:cubicBezTo>
                    <a:pt x="242" y="584"/>
                    <a:pt x="246" y="576"/>
                    <a:pt x="240" y="573"/>
                  </a:cubicBezTo>
                  <a:cubicBezTo>
                    <a:pt x="235" y="572"/>
                    <a:pt x="225" y="573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0" y="570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2" y="481"/>
                    <a:pt x="314" y="475"/>
                  </a:cubicBezTo>
                  <a:cubicBezTo>
                    <a:pt x="320" y="472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5" y="587"/>
                    <a:pt x="87" y="606"/>
                    <a:pt x="98" y="609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101" y="609"/>
                    <a:pt x="101" y="609"/>
                    <a:pt x="101" y="609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83"/>
            <p:cNvSpPr>
              <a:spLocks/>
            </p:cNvSpPr>
            <p:nvPr/>
          </p:nvSpPr>
          <p:spPr bwMode="auto">
            <a:xfrm>
              <a:off x="6362770" y="3868316"/>
              <a:ext cx="1125144" cy="791296"/>
            </a:xfrm>
            <a:custGeom>
              <a:avLst/>
              <a:gdLst>
                <a:gd name="T0" fmla="*/ 488 w 489"/>
                <a:gd name="T1" fmla="*/ 282 h 344"/>
                <a:gd name="T2" fmla="*/ 452 w 489"/>
                <a:gd name="T3" fmla="*/ 247 h 344"/>
                <a:gd name="T4" fmla="*/ 438 w 489"/>
                <a:gd name="T5" fmla="*/ 238 h 344"/>
                <a:gd name="T6" fmla="*/ 429 w 489"/>
                <a:gd name="T7" fmla="*/ 195 h 344"/>
                <a:gd name="T8" fmla="*/ 438 w 489"/>
                <a:gd name="T9" fmla="*/ 157 h 344"/>
                <a:gd name="T10" fmla="*/ 450 w 489"/>
                <a:gd name="T11" fmla="*/ 128 h 344"/>
                <a:gd name="T12" fmla="*/ 440 w 489"/>
                <a:gd name="T13" fmla="*/ 104 h 344"/>
                <a:gd name="T14" fmla="*/ 460 w 489"/>
                <a:gd name="T15" fmla="*/ 104 h 344"/>
                <a:gd name="T16" fmla="*/ 475 w 489"/>
                <a:gd name="T17" fmla="*/ 93 h 344"/>
                <a:gd name="T18" fmla="*/ 433 w 489"/>
                <a:gd name="T19" fmla="*/ 63 h 344"/>
                <a:gd name="T20" fmla="*/ 407 w 489"/>
                <a:gd name="T21" fmla="*/ 97 h 344"/>
                <a:gd name="T22" fmla="*/ 385 w 489"/>
                <a:gd name="T23" fmla="*/ 113 h 344"/>
                <a:gd name="T24" fmla="*/ 343 w 489"/>
                <a:gd name="T25" fmla="*/ 104 h 344"/>
                <a:gd name="T26" fmla="*/ 339 w 489"/>
                <a:gd name="T27" fmla="*/ 74 h 344"/>
                <a:gd name="T28" fmla="*/ 340 w 489"/>
                <a:gd name="T29" fmla="*/ 53 h 344"/>
                <a:gd name="T30" fmla="*/ 336 w 489"/>
                <a:gd name="T31" fmla="*/ 0 h 344"/>
                <a:gd name="T32" fmla="*/ 304 w 489"/>
                <a:gd name="T33" fmla="*/ 21 h 344"/>
                <a:gd name="T34" fmla="*/ 295 w 489"/>
                <a:gd name="T35" fmla="*/ 21 h 344"/>
                <a:gd name="T36" fmla="*/ 220 w 489"/>
                <a:gd name="T37" fmla="*/ 72 h 344"/>
                <a:gd name="T38" fmla="*/ 142 w 489"/>
                <a:gd name="T39" fmla="*/ 106 h 344"/>
                <a:gd name="T40" fmla="*/ 85 w 489"/>
                <a:gd name="T41" fmla="*/ 98 h 344"/>
                <a:gd name="T42" fmla="*/ 11 w 489"/>
                <a:gd name="T43" fmla="*/ 114 h 344"/>
                <a:gd name="T44" fmla="*/ 10 w 489"/>
                <a:gd name="T45" fmla="*/ 131 h 344"/>
                <a:gd name="T46" fmla="*/ 29 w 489"/>
                <a:gd name="T47" fmla="*/ 146 h 344"/>
                <a:gd name="T48" fmla="*/ 62 w 489"/>
                <a:gd name="T49" fmla="*/ 152 h 344"/>
                <a:gd name="T50" fmla="*/ 90 w 489"/>
                <a:gd name="T51" fmla="*/ 167 h 344"/>
                <a:gd name="T52" fmla="*/ 104 w 489"/>
                <a:gd name="T53" fmla="*/ 198 h 344"/>
                <a:gd name="T54" fmla="*/ 107 w 489"/>
                <a:gd name="T55" fmla="*/ 221 h 344"/>
                <a:gd name="T56" fmla="*/ 129 w 489"/>
                <a:gd name="T57" fmla="*/ 247 h 344"/>
                <a:gd name="T58" fmla="*/ 226 w 489"/>
                <a:gd name="T59" fmla="*/ 216 h 344"/>
                <a:gd name="T60" fmla="*/ 430 w 489"/>
                <a:gd name="T61" fmla="*/ 318 h 344"/>
                <a:gd name="T62" fmla="*/ 475 w 489"/>
                <a:gd name="T63" fmla="*/ 320 h 344"/>
                <a:gd name="T64" fmla="*/ 482 w 489"/>
                <a:gd name="T65" fmla="*/ 291 h 344"/>
                <a:gd name="T66" fmla="*/ 487 w 489"/>
                <a:gd name="T67" fmla="*/ 285 h 344"/>
                <a:gd name="T68" fmla="*/ 488 w 489"/>
                <a:gd name="T69" fmla="*/ 28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9" h="344">
                  <a:moveTo>
                    <a:pt x="488" y="282"/>
                  </a:moveTo>
                  <a:cubicBezTo>
                    <a:pt x="488" y="282"/>
                    <a:pt x="488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ubicBezTo>
                    <a:pt x="471" y="278"/>
                    <a:pt x="471" y="247"/>
                    <a:pt x="452" y="247"/>
                  </a:cubicBezTo>
                  <a:cubicBezTo>
                    <a:pt x="449" y="247"/>
                    <a:pt x="450" y="247"/>
                    <a:pt x="445" y="247"/>
                  </a:cubicBezTo>
                  <a:cubicBezTo>
                    <a:pt x="440" y="247"/>
                    <a:pt x="439" y="242"/>
                    <a:pt x="438" y="238"/>
                  </a:cubicBezTo>
                  <a:cubicBezTo>
                    <a:pt x="424" y="242"/>
                    <a:pt x="422" y="230"/>
                    <a:pt x="422" y="216"/>
                  </a:cubicBezTo>
                  <a:cubicBezTo>
                    <a:pt x="422" y="207"/>
                    <a:pt x="427" y="202"/>
                    <a:pt x="429" y="195"/>
                  </a:cubicBezTo>
                  <a:cubicBezTo>
                    <a:pt x="425" y="194"/>
                    <a:pt x="420" y="192"/>
                    <a:pt x="420" y="186"/>
                  </a:cubicBezTo>
                  <a:cubicBezTo>
                    <a:pt x="420" y="178"/>
                    <a:pt x="436" y="170"/>
                    <a:pt x="438" y="157"/>
                  </a:cubicBezTo>
                  <a:cubicBezTo>
                    <a:pt x="438" y="156"/>
                    <a:pt x="438" y="154"/>
                    <a:pt x="438" y="150"/>
                  </a:cubicBezTo>
                  <a:cubicBezTo>
                    <a:pt x="438" y="139"/>
                    <a:pt x="450" y="136"/>
                    <a:pt x="450" y="128"/>
                  </a:cubicBezTo>
                  <a:cubicBezTo>
                    <a:pt x="450" y="118"/>
                    <a:pt x="435" y="124"/>
                    <a:pt x="435" y="112"/>
                  </a:cubicBezTo>
                  <a:cubicBezTo>
                    <a:pt x="435" y="109"/>
                    <a:pt x="438" y="106"/>
                    <a:pt x="440" y="104"/>
                  </a:cubicBezTo>
                  <a:cubicBezTo>
                    <a:pt x="440" y="104"/>
                    <a:pt x="440" y="104"/>
                    <a:pt x="44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5" y="102"/>
                    <a:pt x="475" y="101"/>
                    <a:pt x="475" y="93"/>
                  </a:cubicBezTo>
                  <a:cubicBezTo>
                    <a:pt x="475" y="84"/>
                    <a:pt x="456" y="49"/>
                    <a:pt x="449" y="49"/>
                  </a:cubicBezTo>
                  <a:cubicBezTo>
                    <a:pt x="440" y="49"/>
                    <a:pt x="438" y="59"/>
                    <a:pt x="433" y="63"/>
                  </a:cubicBezTo>
                  <a:cubicBezTo>
                    <a:pt x="428" y="68"/>
                    <a:pt x="422" y="66"/>
                    <a:pt x="418" y="72"/>
                  </a:cubicBezTo>
                  <a:cubicBezTo>
                    <a:pt x="413" y="79"/>
                    <a:pt x="414" y="91"/>
                    <a:pt x="407" y="97"/>
                  </a:cubicBezTo>
                  <a:cubicBezTo>
                    <a:pt x="403" y="99"/>
                    <a:pt x="398" y="99"/>
                    <a:pt x="395" y="104"/>
                  </a:cubicBezTo>
                  <a:cubicBezTo>
                    <a:pt x="391" y="107"/>
                    <a:pt x="391" y="113"/>
                    <a:pt x="385" y="113"/>
                  </a:cubicBezTo>
                  <a:cubicBezTo>
                    <a:pt x="370" y="113"/>
                    <a:pt x="372" y="98"/>
                    <a:pt x="358" y="98"/>
                  </a:cubicBezTo>
                  <a:cubicBezTo>
                    <a:pt x="352" y="98"/>
                    <a:pt x="350" y="104"/>
                    <a:pt x="343" y="104"/>
                  </a:cubicBezTo>
                  <a:cubicBezTo>
                    <a:pt x="337" y="104"/>
                    <a:pt x="331" y="101"/>
                    <a:pt x="331" y="95"/>
                  </a:cubicBezTo>
                  <a:cubicBezTo>
                    <a:pt x="331" y="86"/>
                    <a:pt x="339" y="82"/>
                    <a:pt x="339" y="74"/>
                  </a:cubicBezTo>
                  <a:cubicBezTo>
                    <a:pt x="339" y="69"/>
                    <a:pt x="334" y="68"/>
                    <a:pt x="334" y="61"/>
                  </a:cubicBezTo>
                  <a:cubicBezTo>
                    <a:pt x="334" y="58"/>
                    <a:pt x="339" y="56"/>
                    <a:pt x="340" y="53"/>
                  </a:cubicBezTo>
                  <a:cubicBezTo>
                    <a:pt x="344" y="40"/>
                    <a:pt x="349" y="27"/>
                    <a:pt x="349" y="13"/>
                  </a:cubicBezTo>
                  <a:cubicBezTo>
                    <a:pt x="349" y="4"/>
                    <a:pt x="347" y="0"/>
                    <a:pt x="336" y="0"/>
                  </a:cubicBezTo>
                  <a:cubicBezTo>
                    <a:pt x="320" y="0"/>
                    <a:pt x="312" y="1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72" y="29"/>
                    <a:pt x="269" y="49"/>
                    <a:pt x="248" y="63"/>
                  </a:cubicBezTo>
                  <a:cubicBezTo>
                    <a:pt x="241" y="69"/>
                    <a:pt x="226" y="66"/>
                    <a:pt x="220" y="72"/>
                  </a:cubicBezTo>
                  <a:cubicBezTo>
                    <a:pt x="211" y="81"/>
                    <a:pt x="203" y="95"/>
                    <a:pt x="185" y="95"/>
                  </a:cubicBezTo>
                  <a:cubicBezTo>
                    <a:pt x="167" y="95"/>
                    <a:pt x="158" y="106"/>
                    <a:pt x="142" y="106"/>
                  </a:cubicBezTo>
                  <a:cubicBezTo>
                    <a:pt x="128" y="106"/>
                    <a:pt x="124" y="92"/>
                    <a:pt x="112" y="92"/>
                  </a:cubicBezTo>
                  <a:cubicBezTo>
                    <a:pt x="101" y="92"/>
                    <a:pt x="93" y="98"/>
                    <a:pt x="85" y="98"/>
                  </a:cubicBezTo>
                  <a:cubicBezTo>
                    <a:pt x="64" y="98"/>
                    <a:pt x="64" y="98"/>
                    <a:pt x="37" y="98"/>
                  </a:cubicBezTo>
                  <a:cubicBezTo>
                    <a:pt x="23" y="98"/>
                    <a:pt x="16" y="107"/>
                    <a:pt x="11" y="114"/>
                  </a:cubicBezTo>
                  <a:cubicBezTo>
                    <a:pt x="8" y="114"/>
                    <a:pt x="10" y="113"/>
                    <a:pt x="8" y="113"/>
                  </a:cubicBezTo>
                  <a:cubicBezTo>
                    <a:pt x="8" y="113"/>
                    <a:pt x="0" y="125"/>
                    <a:pt x="10" y="131"/>
                  </a:cubicBezTo>
                  <a:cubicBezTo>
                    <a:pt x="21" y="136"/>
                    <a:pt x="16" y="131"/>
                    <a:pt x="23" y="136"/>
                  </a:cubicBezTo>
                  <a:cubicBezTo>
                    <a:pt x="30" y="141"/>
                    <a:pt x="37" y="138"/>
                    <a:pt x="29" y="146"/>
                  </a:cubicBezTo>
                  <a:cubicBezTo>
                    <a:pt x="22" y="156"/>
                    <a:pt x="33" y="165"/>
                    <a:pt x="44" y="154"/>
                  </a:cubicBezTo>
                  <a:cubicBezTo>
                    <a:pt x="54" y="143"/>
                    <a:pt x="59" y="144"/>
                    <a:pt x="62" y="152"/>
                  </a:cubicBezTo>
                  <a:cubicBezTo>
                    <a:pt x="67" y="161"/>
                    <a:pt x="71" y="165"/>
                    <a:pt x="76" y="159"/>
                  </a:cubicBezTo>
                  <a:cubicBezTo>
                    <a:pt x="81" y="154"/>
                    <a:pt x="85" y="156"/>
                    <a:pt x="90" y="167"/>
                  </a:cubicBezTo>
                  <a:cubicBezTo>
                    <a:pt x="96" y="177"/>
                    <a:pt x="98" y="183"/>
                    <a:pt x="96" y="188"/>
                  </a:cubicBezTo>
                  <a:cubicBezTo>
                    <a:pt x="93" y="192"/>
                    <a:pt x="98" y="193"/>
                    <a:pt x="104" y="198"/>
                  </a:cubicBezTo>
                  <a:cubicBezTo>
                    <a:pt x="110" y="203"/>
                    <a:pt x="114" y="207"/>
                    <a:pt x="107" y="209"/>
                  </a:cubicBezTo>
                  <a:cubicBezTo>
                    <a:pt x="99" y="211"/>
                    <a:pt x="99" y="215"/>
                    <a:pt x="107" y="221"/>
                  </a:cubicBezTo>
                  <a:cubicBezTo>
                    <a:pt x="113" y="227"/>
                    <a:pt x="113" y="231"/>
                    <a:pt x="119" y="235"/>
                  </a:cubicBezTo>
                  <a:cubicBezTo>
                    <a:pt x="125" y="238"/>
                    <a:pt x="129" y="247"/>
                    <a:pt x="129" y="247"/>
                  </a:cubicBezTo>
                  <a:cubicBezTo>
                    <a:pt x="145" y="235"/>
                    <a:pt x="161" y="229"/>
                    <a:pt x="168" y="227"/>
                  </a:cubicBezTo>
                  <a:cubicBezTo>
                    <a:pt x="217" y="225"/>
                    <a:pt x="219" y="215"/>
                    <a:pt x="226" y="216"/>
                  </a:cubicBezTo>
                  <a:cubicBezTo>
                    <a:pt x="280" y="222"/>
                    <a:pt x="344" y="322"/>
                    <a:pt x="376" y="336"/>
                  </a:cubicBezTo>
                  <a:cubicBezTo>
                    <a:pt x="396" y="344"/>
                    <a:pt x="408" y="318"/>
                    <a:pt x="430" y="318"/>
                  </a:cubicBezTo>
                  <a:cubicBezTo>
                    <a:pt x="451" y="318"/>
                    <a:pt x="466" y="320"/>
                    <a:pt x="475" y="320"/>
                  </a:cubicBezTo>
                  <a:cubicBezTo>
                    <a:pt x="475" y="320"/>
                    <a:pt x="475" y="320"/>
                    <a:pt x="475" y="320"/>
                  </a:cubicBezTo>
                  <a:cubicBezTo>
                    <a:pt x="479" y="309"/>
                    <a:pt x="479" y="309"/>
                    <a:pt x="479" y="309"/>
                  </a:cubicBezTo>
                  <a:cubicBezTo>
                    <a:pt x="482" y="291"/>
                    <a:pt x="482" y="291"/>
                    <a:pt x="482" y="291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6" y="285"/>
                    <a:pt x="489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lose/>
                </a:path>
              </a:pathLst>
            </a:custGeom>
            <a:solidFill>
              <a:srgbClr val="E69AC0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84"/>
            <p:cNvSpPr>
              <a:spLocks/>
            </p:cNvSpPr>
            <p:nvPr/>
          </p:nvSpPr>
          <p:spPr bwMode="auto">
            <a:xfrm>
              <a:off x="7547581" y="1443288"/>
              <a:ext cx="1118042" cy="1630892"/>
            </a:xfrm>
            <a:custGeom>
              <a:avLst/>
              <a:gdLst>
                <a:gd name="T0" fmla="*/ 270 w 486"/>
                <a:gd name="T1" fmla="*/ 585 h 708"/>
                <a:gd name="T2" fmla="*/ 351 w 486"/>
                <a:gd name="T3" fmla="*/ 643 h 708"/>
                <a:gd name="T4" fmla="*/ 486 w 486"/>
                <a:gd name="T5" fmla="*/ 708 h 708"/>
                <a:gd name="T6" fmla="*/ 469 w 486"/>
                <a:gd name="T7" fmla="*/ 630 h 708"/>
                <a:gd name="T8" fmla="*/ 437 w 486"/>
                <a:gd name="T9" fmla="*/ 603 h 708"/>
                <a:gd name="T10" fmla="*/ 443 w 486"/>
                <a:gd name="T11" fmla="*/ 567 h 708"/>
                <a:gd name="T12" fmla="*/ 407 w 486"/>
                <a:gd name="T13" fmla="*/ 518 h 708"/>
                <a:gd name="T14" fmla="*/ 409 w 486"/>
                <a:gd name="T15" fmla="*/ 491 h 708"/>
                <a:gd name="T16" fmla="*/ 369 w 486"/>
                <a:gd name="T17" fmla="*/ 435 h 708"/>
                <a:gd name="T18" fmla="*/ 375 w 486"/>
                <a:gd name="T19" fmla="*/ 391 h 708"/>
                <a:gd name="T20" fmla="*/ 345 w 486"/>
                <a:gd name="T21" fmla="*/ 385 h 708"/>
                <a:gd name="T22" fmla="*/ 315 w 486"/>
                <a:gd name="T23" fmla="*/ 373 h 708"/>
                <a:gd name="T24" fmla="*/ 315 w 486"/>
                <a:gd name="T25" fmla="*/ 373 h 708"/>
                <a:gd name="T26" fmla="*/ 316 w 486"/>
                <a:gd name="T27" fmla="*/ 374 h 708"/>
                <a:gd name="T28" fmla="*/ 315 w 486"/>
                <a:gd name="T29" fmla="*/ 373 h 708"/>
                <a:gd name="T30" fmla="*/ 315 w 486"/>
                <a:gd name="T31" fmla="*/ 373 h 708"/>
                <a:gd name="T32" fmla="*/ 309 w 486"/>
                <a:gd name="T33" fmla="*/ 353 h 708"/>
                <a:gd name="T34" fmla="*/ 290 w 486"/>
                <a:gd name="T35" fmla="*/ 359 h 708"/>
                <a:gd name="T36" fmla="*/ 286 w 486"/>
                <a:gd name="T37" fmla="*/ 381 h 708"/>
                <a:gd name="T38" fmla="*/ 219 w 486"/>
                <a:gd name="T39" fmla="*/ 290 h 708"/>
                <a:gd name="T40" fmla="*/ 234 w 486"/>
                <a:gd name="T41" fmla="*/ 264 h 708"/>
                <a:gd name="T42" fmla="*/ 224 w 486"/>
                <a:gd name="T43" fmla="*/ 246 h 708"/>
                <a:gd name="T44" fmla="*/ 224 w 486"/>
                <a:gd name="T45" fmla="*/ 246 h 708"/>
                <a:gd name="T46" fmla="*/ 224 w 486"/>
                <a:gd name="T47" fmla="*/ 218 h 708"/>
                <a:gd name="T48" fmla="*/ 224 w 486"/>
                <a:gd name="T49" fmla="*/ 218 h 708"/>
                <a:gd name="T50" fmla="*/ 250 w 486"/>
                <a:gd name="T51" fmla="*/ 235 h 708"/>
                <a:gd name="T52" fmla="*/ 234 w 486"/>
                <a:gd name="T53" fmla="*/ 193 h 708"/>
                <a:gd name="T54" fmla="*/ 289 w 486"/>
                <a:gd name="T55" fmla="*/ 139 h 708"/>
                <a:gd name="T56" fmla="*/ 239 w 486"/>
                <a:gd name="T57" fmla="*/ 0 h 708"/>
                <a:gd name="T58" fmla="*/ 219 w 486"/>
                <a:gd name="T59" fmla="*/ 6 h 708"/>
                <a:gd name="T60" fmla="*/ 209 w 486"/>
                <a:gd name="T61" fmla="*/ 1 h 708"/>
                <a:gd name="T62" fmla="*/ 203 w 486"/>
                <a:gd name="T63" fmla="*/ 27 h 708"/>
                <a:gd name="T64" fmla="*/ 193 w 486"/>
                <a:gd name="T65" fmla="*/ 60 h 708"/>
                <a:gd name="T66" fmla="*/ 193 w 486"/>
                <a:gd name="T67" fmla="*/ 72 h 708"/>
                <a:gd name="T68" fmla="*/ 150 w 486"/>
                <a:gd name="T69" fmla="*/ 93 h 708"/>
                <a:gd name="T70" fmla="*/ 132 w 486"/>
                <a:gd name="T71" fmla="*/ 104 h 708"/>
                <a:gd name="T72" fmla="*/ 110 w 486"/>
                <a:gd name="T73" fmla="*/ 69 h 708"/>
                <a:gd name="T74" fmla="*/ 94 w 486"/>
                <a:gd name="T75" fmla="*/ 80 h 708"/>
                <a:gd name="T76" fmla="*/ 44 w 486"/>
                <a:gd name="T77" fmla="*/ 112 h 708"/>
                <a:gd name="T78" fmla="*/ 20 w 486"/>
                <a:gd name="T79" fmla="*/ 134 h 708"/>
                <a:gd name="T80" fmla="*/ 17 w 486"/>
                <a:gd name="T81" fmla="*/ 146 h 708"/>
                <a:gd name="T82" fmla="*/ 1 w 486"/>
                <a:gd name="T83" fmla="*/ 166 h 708"/>
                <a:gd name="T84" fmla="*/ 1 w 486"/>
                <a:gd name="T85" fmla="*/ 177 h 708"/>
                <a:gd name="T86" fmla="*/ 20 w 486"/>
                <a:gd name="T87" fmla="*/ 178 h 708"/>
                <a:gd name="T88" fmla="*/ 22 w 486"/>
                <a:gd name="T89" fmla="*/ 195 h 708"/>
                <a:gd name="T90" fmla="*/ 41 w 486"/>
                <a:gd name="T91" fmla="*/ 203 h 708"/>
                <a:gd name="T92" fmla="*/ 41 w 486"/>
                <a:gd name="T93" fmla="*/ 203 h 708"/>
                <a:gd name="T94" fmla="*/ 63 w 486"/>
                <a:gd name="T95" fmla="*/ 221 h 708"/>
                <a:gd name="T96" fmla="*/ 63 w 486"/>
                <a:gd name="T97" fmla="*/ 221 h 708"/>
                <a:gd name="T98" fmla="*/ 89 w 486"/>
                <a:gd name="T99" fmla="*/ 239 h 708"/>
                <a:gd name="T100" fmla="*/ 105 w 486"/>
                <a:gd name="T101" fmla="*/ 263 h 708"/>
                <a:gd name="T102" fmla="*/ 113 w 486"/>
                <a:gd name="T103" fmla="*/ 259 h 708"/>
                <a:gd name="T104" fmla="*/ 122 w 486"/>
                <a:gd name="T105" fmla="*/ 267 h 708"/>
                <a:gd name="T106" fmla="*/ 133 w 486"/>
                <a:gd name="T107" fmla="*/ 259 h 708"/>
                <a:gd name="T108" fmla="*/ 96 w 486"/>
                <a:gd name="T109" fmla="*/ 226 h 708"/>
                <a:gd name="T110" fmla="*/ 126 w 486"/>
                <a:gd name="T111" fmla="*/ 184 h 708"/>
                <a:gd name="T112" fmla="*/ 167 w 486"/>
                <a:gd name="T113" fmla="*/ 261 h 708"/>
                <a:gd name="T114" fmla="*/ 191 w 486"/>
                <a:gd name="T115" fmla="*/ 369 h 708"/>
                <a:gd name="T116" fmla="*/ 214 w 486"/>
                <a:gd name="T117" fmla="*/ 435 h 708"/>
                <a:gd name="T118" fmla="*/ 228 w 486"/>
                <a:gd name="T119" fmla="*/ 510 h 708"/>
                <a:gd name="T120" fmla="*/ 270 w 486"/>
                <a:gd name="T121" fmla="*/ 585 h 708"/>
                <a:gd name="T122" fmla="*/ 270 w 486"/>
                <a:gd name="T123" fmla="*/ 585 h 708"/>
                <a:gd name="T124" fmla="*/ 270 w 486"/>
                <a:gd name="T125" fmla="*/ 585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" h="708">
                  <a:moveTo>
                    <a:pt x="270" y="585"/>
                  </a:moveTo>
                  <a:cubicBezTo>
                    <a:pt x="270" y="585"/>
                    <a:pt x="306" y="625"/>
                    <a:pt x="351" y="643"/>
                  </a:cubicBezTo>
                  <a:cubicBezTo>
                    <a:pt x="385" y="658"/>
                    <a:pt x="449" y="691"/>
                    <a:pt x="486" y="708"/>
                  </a:cubicBezTo>
                  <a:cubicBezTo>
                    <a:pt x="485" y="674"/>
                    <a:pt x="479" y="649"/>
                    <a:pt x="469" y="630"/>
                  </a:cubicBezTo>
                  <a:cubicBezTo>
                    <a:pt x="461" y="609"/>
                    <a:pt x="453" y="621"/>
                    <a:pt x="437" y="603"/>
                  </a:cubicBezTo>
                  <a:cubicBezTo>
                    <a:pt x="431" y="595"/>
                    <a:pt x="436" y="569"/>
                    <a:pt x="443" y="567"/>
                  </a:cubicBezTo>
                  <a:cubicBezTo>
                    <a:pt x="480" y="552"/>
                    <a:pt x="418" y="563"/>
                    <a:pt x="407" y="518"/>
                  </a:cubicBezTo>
                  <a:cubicBezTo>
                    <a:pt x="404" y="499"/>
                    <a:pt x="400" y="499"/>
                    <a:pt x="409" y="491"/>
                  </a:cubicBezTo>
                  <a:cubicBezTo>
                    <a:pt x="448" y="455"/>
                    <a:pt x="378" y="451"/>
                    <a:pt x="369" y="435"/>
                  </a:cubicBezTo>
                  <a:cubicBezTo>
                    <a:pt x="326" y="359"/>
                    <a:pt x="386" y="446"/>
                    <a:pt x="375" y="391"/>
                  </a:cubicBezTo>
                  <a:cubicBezTo>
                    <a:pt x="369" y="386"/>
                    <a:pt x="361" y="382"/>
                    <a:pt x="345" y="385"/>
                  </a:cubicBezTo>
                  <a:cubicBezTo>
                    <a:pt x="330" y="382"/>
                    <a:pt x="321" y="381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89"/>
            <p:cNvSpPr>
              <a:spLocks/>
            </p:cNvSpPr>
            <p:nvPr/>
          </p:nvSpPr>
          <p:spPr bwMode="auto">
            <a:xfrm>
              <a:off x="5236204" y="1579669"/>
              <a:ext cx="2055662" cy="2550044"/>
            </a:xfrm>
            <a:custGeom>
              <a:avLst/>
              <a:gdLst>
                <a:gd name="T0" fmla="*/ 853 w 893"/>
                <a:gd name="T1" fmla="*/ 507 h 1108"/>
                <a:gd name="T2" fmla="*/ 828 w 893"/>
                <a:gd name="T3" fmla="*/ 414 h 1108"/>
                <a:gd name="T4" fmla="*/ 844 w 893"/>
                <a:gd name="T5" fmla="*/ 370 h 1108"/>
                <a:gd name="T6" fmla="*/ 886 w 893"/>
                <a:gd name="T7" fmla="*/ 323 h 1108"/>
                <a:gd name="T8" fmla="*/ 861 w 893"/>
                <a:gd name="T9" fmla="*/ 268 h 1108"/>
                <a:gd name="T10" fmla="*/ 844 w 893"/>
                <a:gd name="T11" fmla="*/ 230 h 1108"/>
                <a:gd name="T12" fmla="*/ 886 w 893"/>
                <a:gd name="T13" fmla="*/ 194 h 1108"/>
                <a:gd name="T14" fmla="*/ 885 w 893"/>
                <a:gd name="T15" fmla="*/ 155 h 1108"/>
                <a:gd name="T16" fmla="*/ 825 w 893"/>
                <a:gd name="T17" fmla="*/ 127 h 1108"/>
                <a:gd name="T18" fmla="*/ 829 w 893"/>
                <a:gd name="T19" fmla="*/ 65 h 1108"/>
                <a:gd name="T20" fmla="*/ 795 w 893"/>
                <a:gd name="T21" fmla="*/ 2 h 1108"/>
                <a:gd name="T22" fmla="*/ 756 w 893"/>
                <a:gd name="T23" fmla="*/ 29 h 1108"/>
                <a:gd name="T24" fmla="*/ 608 w 893"/>
                <a:gd name="T25" fmla="*/ 104 h 1108"/>
                <a:gd name="T26" fmla="*/ 522 w 893"/>
                <a:gd name="T27" fmla="*/ 168 h 1108"/>
                <a:gd name="T28" fmla="*/ 505 w 893"/>
                <a:gd name="T29" fmla="*/ 129 h 1108"/>
                <a:gd name="T30" fmla="*/ 451 w 893"/>
                <a:gd name="T31" fmla="*/ 230 h 1108"/>
                <a:gd name="T32" fmla="*/ 392 w 893"/>
                <a:gd name="T33" fmla="*/ 299 h 1108"/>
                <a:gd name="T34" fmla="*/ 312 w 893"/>
                <a:gd name="T35" fmla="*/ 309 h 1108"/>
                <a:gd name="T36" fmla="*/ 189 w 893"/>
                <a:gd name="T37" fmla="*/ 287 h 1108"/>
                <a:gd name="T38" fmla="*/ 122 w 893"/>
                <a:gd name="T39" fmla="*/ 327 h 1108"/>
                <a:gd name="T40" fmla="*/ 83 w 893"/>
                <a:gd name="T41" fmla="*/ 336 h 1108"/>
                <a:gd name="T42" fmla="*/ 18 w 893"/>
                <a:gd name="T43" fmla="*/ 366 h 1108"/>
                <a:gd name="T44" fmla="*/ 57 w 893"/>
                <a:gd name="T45" fmla="*/ 438 h 1108"/>
                <a:gd name="T46" fmla="*/ 59 w 893"/>
                <a:gd name="T47" fmla="*/ 504 h 1108"/>
                <a:gd name="T48" fmla="*/ 42 w 893"/>
                <a:gd name="T49" fmla="*/ 549 h 1108"/>
                <a:gd name="T50" fmla="*/ 0 w 893"/>
                <a:gd name="T51" fmla="*/ 600 h 1108"/>
                <a:gd name="T52" fmla="*/ 37 w 893"/>
                <a:gd name="T53" fmla="*/ 743 h 1108"/>
                <a:gd name="T54" fmla="*/ 48 w 893"/>
                <a:gd name="T55" fmla="*/ 828 h 1108"/>
                <a:gd name="T56" fmla="*/ 85 w 893"/>
                <a:gd name="T57" fmla="*/ 861 h 1108"/>
                <a:gd name="T58" fmla="*/ 142 w 893"/>
                <a:gd name="T59" fmla="*/ 905 h 1108"/>
                <a:gd name="T60" fmla="*/ 169 w 893"/>
                <a:gd name="T61" fmla="*/ 963 h 1108"/>
                <a:gd name="T62" fmla="*/ 193 w 893"/>
                <a:gd name="T63" fmla="*/ 1084 h 1108"/>
                <a:gd name="T64" fmla="*/ 282 w 893"/>
                <a:gd name="T65" fmla="*/ 1081 h 1108"/>
                <a:gd name="T66" fmla="*/ 385 w 893"/>
                <a:gd name="T67" fmla="*/ 1017 h 1108"/>
                <a:gd name="T68" fmla="*/ 409 w 893"/>
                <a:gd name="T69" fmla="*/ 1006 h 1108"/>
                <a:gd name="T70" fmla="*/ 446 w 893"/>
                <a:gd name="T71" fmla="*/ 1053 h 1108"/>
                <a:gd name="T72" fmla="*/ 574 w 893"/>
                <a:gd name="T73" fmla="*/ 1092 h 1108"/>
                <a:gd name="T74" fmla="*/ 674 w 893"/>
                <a:gd name="T75" fmla="*/ 1089 h 1108"/>
                <a:gd name="T76" fmla="*/ 784 w 893"/>
                <a:gd name="T77" fmla="*/ 1015 h 1108"/>
                <a:gd name="T78" fmla="*/ 757 w 893"/>
                <a:gd name="T79" fmla="*/ 932 h 1108"/>
                <a:gd name="T80" fmla="*/ 757 w 893"/>
                <a:gd name="T81" fmla="*/ 914 h 1108"/>
                <a:gd name="T82" fmla="*/ 737 w 893"/>
                <a:gd name="T83" fmla="*/ 852 h 1108"/>
                <a:gd name="T84" fmla="*/ 811 w 893"/>
                <a:gd name="T85" fmla="*/ 748 h 1108"/>
                <a:gd name="T86" fmla="*/ 780 w 893"/>
                <a:gd name="T87" fmla="*/ 667 h 1108"/>
                <a:gd name="T88" fmla="*/ 791 w 893"/>
                <a:gd name="T89" fmla="*/ 581 h 1108"/>
                <a:gd name="T90" fmla="*/ 854 w 893"/>
                <a:gd name="T91" fmla="*/ 556 h 1108"/>
                <a:gd name="T92" fmla="*/ 869 w 893"/>
                <a:gd name="T93" fmla="*/ 53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3" h="1108">
                  <a:moveTo>
                    <a:pt x="860" y="534"/>
                  </a:moveTo>
                  <a:cubicBezTo>
                    <a:pt x="860" y="524"/>
                    <a:pt x="853" y="521"/>
                    <a:pt x="853" y="515"/>
                  </a:cubicBezTo>
                  <a:cubicBezTo>
                    <a:pt x="853" y="515"/>
                    <a:pt x="853" y="510"/>
                    <a:pt x="853" y="507"/>
                  </a:cubicBezTo>
                  <a:cubicBezTo>
                    <a:pt x="853" y="497"/>
                    <a:pt x="838" y="498"/>
                    <a:pt x="834" y="491"/>
                  </a:cubicBezTo>
                  <a:cubicBezTo>
                    <a:pt x="826" y="475"/>
                    <a:pt x="812" y="469"/>
                    <a:pt x="812" y="443"/>
                  </a:cubicBezTo>
                  <a:cubicBezTo>
                    <a:pt x="812" y="432"/>
                    <a:pt x="820" y="418"/>
                    <a:pt x="828" y="414"/>
                  </a:cubicBezTo>
                  <a:cubicBezTo>
                    <a:pt x="836" y="412"/>
                    <a:pt x="838" y="416"/>
                    <a:pt x="838" y="407"/>
                  </a:cubicBezTo>
                  <a:cubicBezTo>
                    <a:pt x="838" y="397"/>
                    <a:pt x="826" y="397"/>
                    <a:pt x="826" y="391"/>
                  </a:cubicBezTo>
                  <a:cubicBezTo>
                    <a:pt x="826" y="381"/>
                    <a:pt x="841" y="380"/>
                    <a:pt x="844" y="370"/>
                  </a:cubicBezTo>
                  <a:cubicBezTo>
                    <a:pt x="845" y="368"/>
                    <a:pt x="845" y="359"/>
                    <a:pt x="849" y="359"/>
                  </a:cubicBezTo>
                  <a:cubicBezTo>
                    <a:pt x="855" y="359"/>
                    <a:pt x="855" y="363"/>
                    <a:pt x="863" y="363"/>
                  </a:cubicBezTo>
                  <a:cubicBezTo>
                    <a:pt x="881" y="363"/>
                    <a:pt x="870" y="331"/>
                    <a:pt x="886" y="323"/>
                  </a:cubicBezTo>
                  <a:cubicBezTo>
                    <a:pt x="886" y="320"/>
                    <a:pt x="882" y="317"/>
                    <a:pt x="882" y="315"/>
                  </a:cubicBezTo>
                  <a:cubicBezTo>
                    <a:pt x="882" y="303"/>
                    <a:pt x="866" y="301"/>
                    <a:pt x="864" y="294"/>
                  </a:cubicBezTo>
                  <a:cubicBezTo>
                    <a:pt x="864" y="288"/>
                    <a:pt x="865" y="274"/>
                    <a:pt x="861" y="268"/>
                  </a:cubicBezTo>
                  <a:cubicBezTo>
                    <a:pt x="858" y="262"/>
                    <a:pt x="847" y="266"/>
                    <a:pt x="847" y="255"/>
                  </a:cubicBezTo>
                  <a:cubicBezTo>
                    <a:pt x="847" y="251"/>
                    <a:pt x="853" y="245"/>
                    <a:pt x="855" y="243"/>
                  </a:cubicBezTo>
                  <a:cubicBezTo>
                    <a:pt x="854" y="236"/>
                    <a:pt x="844" y="239"/>
                    <a:pt x="844" y="230"/>
                  </a:cubicBezTo>
                  <a:cubicBezTo>
                    <a:pt x="844" y="216"/>
                    <a:pt x="863" y="216"/>
                    <a:pt x="869" y="205"/>
                  </a:cubicBezTo>
                  <a:cubicBezTo>
                    <a:pt x="873" y="200"/>
                    <a:pt x="869" y="194"/>
                    <a:pt x="875" y="194"/>
                  </a:cubicBezTo>
                  <a:cubicBezTo>
                    <a:pt x="880" y="194"/>
                    <a:pt x="884" y="195"/>
                    <a:pt x="886" y="194"/>
                  </a:cubicBezTo>
                  <a:cubicBezTo>
                    <a:pt x="886" y="189"/>
                    <a:pt x="886" y="187"/>
                    <a:pt x="886" y="181"/>
                  </a:cubicBezTo>
                  <a:cubicBezTo>
                    <a:pt x="886" y="175"/>
                    <a:pt x="893" y="172"/>
                    <a:pt x="893" y="166"/>
                  </a:cubicBezTo>
                  <a:cubicBezTo>
                    <a:pt x="893" y="162"/>
                    <a:pt x="886" y="157"/>
                    <a:pt x="885" y="155"/>
                  </a:cubicBezTo>
                  <a:cubicBezTo>
                    <a:pt x="871" y="154"/>
                    <a:pt x="880" y="133"/>
                    <a:pt x="860" y="133"/>
                  </a:cubicBezTo>
                  <a:cubicBezTo>
                    <a:pt x="854" y="133"/>
                    <a:pt x="849" y="136"/>
                    <a:pt x="843" y="136"/>
                  </a:cubicBezTo>
                  <a:cubicBezTo>
                    <a:pt x="833" y="136"/>
                    <a:pt x="825" y="130"/>
                    <a:pt x="825" y="127"/>
                  </a:cubicBezTo>
                  <a:cubicBezTo>
                    <a:pt x="825" y="123"/>
                    <a:pt x="826" y="119"/>
                    <a:pt x="823" y="114"/>
                  </a:cubicBezTo>
                  <a:cubicBezTo>
                    <a:pt x="815" y="116"/>
                    <a:pt x="810" y="114"/>
                    <a:pt x="810" y="104"/>
                  </a:cubicBezTo>
                  <a:cubicBezTo>
                    <a:pt x="810" y="87"/>
                    <a:pt x="825" y="80"/>
                    <a:pt x="829" y="65"/>
                  </a:cubicBezTo>
                  <a:cubicBezTo>
                    <a:pt x="831" y="60"/>
                    <a:pt x="827" y="57"/>
                    <a:pt x="829" y="52"/>
                  </a:cubicBezTo>
                  <a:cubicBezTo>
                    <a:pt x="831" y="45"/>
                    <a:pt x="838" y="45"/>
                    <a:pt x="838" y="33"/>
                  </a:cubicBezTo>
                  <a:cubicBezTo>
                    <a:pt x="838" y="18"/>
                    <a:pt x="809" y="2"/>
                    <a:pt x="795" y="2"/>
                  </a:cubicBezTo>
                  <a:cubicBezTo>
                    <a:pt x="793" y="2"/>
                    <a:pt x="791" y="0"/>
                    <a:pt x="785" y="1"/>
                  </a:cubicBezTo>
                  <a:cubicBezTo>
                    <a:pt x="789" y="16"/>
                    <a:pt x="802" y="32"/>
                    <a:pt x="810" y="38"/>
                  </a:cubicBezTo>
                  <a:cubicBezTo>
                    <a:pt x="828" y="71"/>
                    <a:pt x="773" y="9"/>
                    <a:pt x="756" y="29"/>
                  </a:cubicBezTo>
                  <a:cubicBezTo>
                    <a:pt x="742" y="44"/>
                    <a:pt x="753" y="18"/>
                    <a:pt x="714" y="11"/>
                  </a:cubicBezTo>
                  <a:cubicBezTo>
                    <a:pt x="677" y="5"/>
                    <a:pt x="652" y="48"/>
                    <a:pt x="652" y="65"/>
                  </a:cubicBezTo>
                  <a:cubicBezTo>
                    <a:pt x="652" y="75"/>
                    <a:pt x="647" y="124"/>
                    <a:pt x="608" y="104"/>
                  </a:cubicBezTo>
                  <a:cubicBezTo>
                    <a:pt x="577" y="111"/>
                    <a:pt x="566" y="129"/>
                    <a:pt x="566" y="119"/>
                  </a:cubicBezTo>
                  <a:cubicBezTo>
                    <a:pt x="566" y="109"/>
                    <a:pt x="579" y="86"/>
                    <a:pt x="537" y="104"/>
                  </a:cubicBezTo>
                  <a:cubicBezTo>
                    <a:pt x="502" y="116"/>
                    <a:pt x="539" y="162"/>
                    <a:pt x="522" y="168"/>
                  </a:cubicBezTo>
                  <a:cubicBezTo>
                    <a:pt x="519" y="173"/>
                    <a:pt x="518" y="134"/>
                    <a:pt x="512" y="140"/>
                  </a:cubicBezTo>
                  <a:cubicBezTo>
                    <a:pt x="507" y="145"/>
                    <a:pt x="501" y="149"/>
                    <a:pt x="495" y="154"/>
                  </a:cubicBezTo>
                  <a:cubicBezTo>
                    <a:pt x="485" y="148"/>
                    <a:pt x="511" y="140"/>
                    <a:pt x="505" y="129"/>
                  </a:cubicBezTo>
                  <a:cubicBezTo>
                    <a:pt x="481" y="134"/>
                    <a:pt x="456" y="171"/>
                    <a:pt x="427" y="166"/>
                  </a:cubicBezTo>
                  <a:cubicBezTo>
                    <a:pt x="456" y="189"/>
                    <a:pt x="426" y="183"/>
                    <a:pt x="424" y="216"/>
                  </a:cubicBezTo>
                  <a:cubicBezTo>
                    <a:pt x="447" y="218"/>
                    <a:pt x="438" y="184"/>
                    <a:pt x="451" y="230"/>
                  </a:cubicBezTo>
                  <a:cubicBezTo>
                    <a:pt x="480" y="240"/>
                    <a:pt x="465" y="252"/>
                    <a:pt x="442" y="245"/>
                  </a:cubicBezTo>
                  <a:cubicBezTo>
                    <a:pt x="424" y="261"/>
                    <a:pt x="473" y="283"/>
                    <a:pt x="433" y="272"/>
                  </a:cubicBezTo>
                  <a:cubicBezTo>
                    <a:pt x="398" y="272"/>
                    <a:pt x="412" y="266"/>
                    <a:pt x="392" y="299"/>
                  </a:cubicBezTo>
                  <a:cubicBezTo>
                    <a:pt x="372" y="316"/>
                    <a:pt x="360" y="284"/>
                    <a:pt x="360" y="301"/>
                  </a:cubicBezTo>
                  <a:cubicBezTo>
                    <a:pt x="360" y="316"/>
                    <a:pt x="390" y="366"/>
                    <a:pt x="353" y="357"/>
                  </a:cubicBezTo>
                  <a:cubicBezTo>
                    <a:pt x="329" y="350"/>
                    <a:pt x="312" y="338"/>
                    <a:pt x="312" y="309"/>
                  </a:cubicBezTo>
                  <a:cubicBezTo>
                    <a:pt x="309" y="299"/>
                    <a:pt x="287" y="307"/>
                    <a:pt x="289" y="290"/>
                  </a:cubicBezTo>
                  <a:cubicBezTo>
                    <a:pt x="278" y="279"/>
                    <a:pt x="292" y="263"/>
                    <a:pt x="243" y="268"/>
                  </a:cubicBezTo>
                  <a:cubicBezTo>
                    <a:pt x="240" y="295"/>
                    <a:pt x="200" y="269"/>
                    <a:pt x="189" y="287"/>
                  </a:cubicBezTo>
                  <a:cubicBezTo>
                    <a:pt x="180" y="291"/>
                    <a:pt x="198" y="310"/>
                    <a:pt x="201" y="316"/>
                  </a:cubicBezTo>
                  <a:cubicBezTo>
                    <a:pt x="212" y="341"/>
                    <a:pt x="176" y="337"/>
                    <a:pt x="155" y="346"/>
                  </a:cubicBezTo>
                  <a:cubicBezTo>
                    <a:pt x="118" y="362"/>
                    <a:pt x="133" y="320"/>
                    <a:pt x="122" y="327"/>
                  </a:cubicBezTo>
                  <a:cubicBezTo>
                    <a:pt x="122" y="327"/>
                    <a:pt x="122" y="327"/>
                    <a:pt x="122" y="32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75" y="342"/>
                    <a:pt x="57" y="357"/>
                    <a:pt x="52" y="348"/>
                  </a:cubicBezTo>
                  <a:cubicBezTo>
                    <a:pt x="43" y="332"/>
                    <a:pt x="46" y="358"/>
                    <a:pt x="20" y="352"/>
                  </a:cubicBezTo>
                  <a:cubicBezTo>
                    <a:pt x="20" y="362"/>
                    <a:pt x="18" y="363"/>
                    <a:pt x="18" y="366"/>
                  </a:cubicBezTo>
                  <a:cubicBezTo>
                    <a:pt x="18" y="371"/>
                    <a:pt x="14" y="375"/>
                    <a:pt x="11" y="384"/>
                  </a:cubicBezTo>
                  <a:cubicBezTo>
                    <a:pt x="26" y="389"/>
                    <a:pt x="20" y="396"/>
                    <a:pt x="27" y="408"/>
                  </a:cubicBezTo>
                  <a:cubicBezTo>
                    <a:pt x="35" y="423"/>
                    <a:pt x="47" y="426"/>
                    <a:pt x="57" y="438"/>
                  </a:cubicBezTo>
                  <a:cubicBezTo>
                    <a:pt x="64" y="446"/>
                    <a:pt x="59" y="459"/>
                    <a:pt x="66" y="469"/>
                  </a:cubicBezTo>
                  <a:cubicBezTo>
                    <a:pt x="69" y="474"/>
                    <a:pt x="80" y="475"/>
                    <a:pt x="80" y="485"/>
                  </a:cubicBezTo>
                  <a:cubicBezTo>
                    <a:pt x="80" y="497"/>
                    <a:pt x="64" y="499"/>
                    <a:pt x="59" y="504"/>
                  </a:cubicBezTo>
                  <a:cubicBezTo>
                    <a:pt x="59" y="504"/>
                    <a:pt x="59" y="504"/>
                    <a:pt x="59" y="504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55"/>
                    <a:pt x="48" y="558"/>
                    <a:pt x="48" y="565"/>
                  </a:cubicBezTo>
                  <a:cubicBezTo>
                    <a:pt x="48" y="577"/>
                    <a:pt x="37" y="569"/>
                    <a:pt x="29" y="573"/>
                  </a:cubicBezTo>
                  <a:cubicBezTo>
                    <a:pt x="21" y="576"/>
                    <a:pt x="11" y="595"/>
                    <a:pt x="0" y="600"/>
                  </a:cubicBezTo>
                  <a:cubicBezTo>
                    <a:pt x="20" y="632"/>
                    <a:pt x="36" y="669"/>
                    <a:pt x="36" y="711"/>
                  </a:cubicBezTo>
                  <a:cubicBezTo>
                    <a:pt x="36" y="723"/>
                    <a:pt x="20" y="722"/>
                    <a:pt x="18" y="734"/>
                  </a:cubicBezTo>
                  <a:cubicBezTo>
                    <a:pt x="25" y="736"/>
                    <a:pt x="36" y="737"/>
                    <a:pt x="37" y="743"/>
                  </a:cubicBezTo>
                  <a:cubicBezTo>
                    <a:pt x="40" y="750"/>
                    <a:pt x="34" y="756"/>
                    <a:pt x="36" y="765"/>
                  </a:cubicBezTo>
                  <a:cubicBezTo>
                    <a:pt x="38" y="781"/>
                    <a:pt x="59" y="790"/>
                    <a:pt x="59" y="806"/>
                  </a:cubicBezTo>
                  <a:cubicBezTo>
                    <a:pt x="59" y="812"/>
                    <a:pt x="48" y="817"/>
                    <a:pt x="48" y="828"/>
                  </a:cubicBezTo>
                  <a:cubicBezTo>
                    <a:pt x="48" y="841"/>
                    <a:pt x="48" y="835"/>
                    <a:pt x="48" y="856"/>
                  </a:cubicBezTo>
                  <a:cubicBezTo>
                    <a:pt x="56" y="859"/>
                    <a:pt x="63" y="856"/>
                    <a:pt x="70" y="856"/>
                  </a:cubicBezTo>
                  <a:cubicBezTo>
                    <a:pt x="75" y="856"/>
                    <a:pt x="78" y="859"/>
                    <a:pt x="85" y="861"/>
                  </a:cubicBezTo>
                  <a:cubicBezTo>
                    <a:pt x="98" y="865"/>
                    <a:pt x="117" y="856"/>
                    <a:pt x="117" y="870"/>
                  </a:cubicBezTo>
                  <a:cubicBezTo>
                    <a:pt x="117" y="877"/>
                    <a:pt x="112" y="878"/>
                    <a:pt x="111" y="884"/>
                  </a:cubicBezTo>
                  <a:cubicBezTo>
                    <a:pt x="128" y="887"/>
                    <a:pt x="137" y="892"/>
                    <a:pt x="142" y="905"/>
                  </a:cubicBezTo>
                  <a:cubicBezTo>
                    <a:pt x="148" y="915"/>
                    <a:pt x="144" y="924"/>
                    <a:pt x="150" y="935"/>
                  </a:cubicBezTo>
                  <a:cubicBezTo>
                    <a:pt x="154" y="941"/>
                    <a:pt x="169" y="938"/>
                    <a:pt x="169" y="950"/>
                  </a:cubicBezTo>
                  <a:cubicBezTo>
                    <a:pt x="169" y="959"/>
                    <a:pt x="169" y="961"/>
                    <a:pt x="169" y="963"/>
                  </a:cubicBezTo>
                  <a:cubicBezTo>
                    <a:pt x="169" y="980"/>
                    <a:pt x="181" y="990"/>
                    <a:pt x="200" y="999"/>
                  </a:cubicBezTo>
                  <a:cubicBezTo>
                    <a:pt x="198" y="1009"/>
                    <a:pt x="193" y="1015"/>
                    <a:pt x="193" y="1026"/>
                  </a:cubicBezTo>
                  <a:cubicBezTo>
                    <a:pt x="193" y="1050"/>
                    <a:pt x="193" y="1060"/>
                    <a:pt x="193" y="1084"/>
                  </a:cubicBezTo>
                  <a:cubicBezTo>
                    <a:pt x="193" y="1092"/>
                    <a:pt x="193" y="1103"/>
                    <a:pt x="208" y="1103"/>
                  </a:cubicBezTo>
                  <a:cubicBezTo>
                    <a:pt x="234" y="1103"/>
                    <a:pt x="241" y="1068"/>
                    <a:pt x="262" y="1068"/>
                  </a:cubicBezTo>
                  <a:cubicBezTo>
                    <a:pt x="269" y="1068"/>
                    <a:pt x="271" y="1081"/>
                    <a:pt x="282" y="1081"/>
                  </a:cubicBezTo>
                  <a:cubicBezTo>
                    <a:pt x="285" y="1064"/>
                    <a:pt x="301" y="1055"/>
                    <a:pt x="305" y="1037"/>
                  </a:cubicBezTo>
                  <a:cubicBezTo>
                    <a:pt x="314" y="1004"/>
                    <a:pt x="303" y="984"/>
                    <a:pt x="342" y="984"/>
                  </a:cubicBezTo>
                  <a:cubicBezTo>
                    <a:pt x="369" y="984"/>
                    <a:pt x="362" y="1017"/>
                    <a:pt x="385" y="1017"/>
                  </a:cubicBezTo>
                  <a:cubicBezTo>
                    <a:pt x="394" y="1017"/>
                    <a:pt x="395" y="1014"/>
                    <a:pt x="396" y="1006"/>
                  </a:cubicBezTo>
                  <a:cubicBezTo>
                    <a:pt x="396" y="1006"/>
                    <a:pt x="396" y="1006"/>
                    <a:pt x="396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17" y="1012"/>
                    <a:pt x="416" y="1020"/>
                    <a:pt x="420" y="1031"/>
                  </a:cubicBezTo>
                  <a:cubicBezTo>
                    <a:pt x="424" y="1039"/>
                    <a:pt x="440" y="1047"/>
                    <a:pt x="446" y="1053"/>
                  </a:cubicBezTo>
                  <a:cubicBezTo>
                    <a:pt x="465" y="1070"/>
                    <a:pt x="463" y="1108"/>
                    <a:pt x="500" y="1108"/>
                  </a:cubicBezTo>
                  <a:cubicBezTo>
                    <a:pt x="505" y="1101"/>
                    <a:pt x="512" y="1092"/>
                    <a:pt x="526" y="1092"/>
                  </a:cubicBezTo>
                  <a:cubicBezTo>
                    <a:pt x="553" y="1092"/>
                    <a:pt x="553" y="1092"/>
                    <a:pt x="574" y="1092"/>
                  </a:cubicBezTo>
                  <a:cubicBezTo>
                    <a:pt x="582" y="1092"/>
                    <a:pt x="590" y="1086"/>
                    <a:pt x="601" y="1086"/>
                  </a:cubicBezTo>
                  <a:cubicBezTo>
                    <a:pt x="613" y="1086"/>
                    <a:pt x="617" y="1100"/>
                    <a:pt x="631" y="1100"/>
                  </a:cubicBezTo>
                  <a:cubicBezTo>
                    <a:pt x="647" y="1100"/>
                    <a:pt x="656" y="1089"/>
                    <a:pt x="674" y="1089"/>
                  </a:cubicBezTo>
                  <a:cubicBezTo>
                    <a:pt x="692" y="1089"/>
                    <a:pt x="700" y="1075"/>
                    <a:pt x="709" y="1066"/>
                  </a:cubicBezTo>
                  <a:cubicBezTo>
                    <a:pt x="715" y="1060"/>
                    <a:pt x="730" y="1063"/>
                    <a:pt x="737" y="1057"/>
                  </a:cubicBezTo>
                  <a:cubicBezTo>
                    <a:pt x="758" y="1043"/>
                    <a:pt x="761" y="1023"/>
                    <a:pt x="784" y="1015"/>
                  </a:cubicBezTo>
                  <a:cubicBezTo>
                    <a:pt x="782" y="996"/>
                    <a:pt x="780" y="979"/>
                    <a:pt x="780" y="966"/>
                  </a:cubicBezTo>
                  <a:cubicBezTo>
                    <a:pt x="780" y="948"/>
                    <a:pt x="751" y="954"/>
                    <a:pt x="751" y="943"/>
                  </a:cubicBezTo>
                  <a:cubicBezTo>
                    <a:pt x="751" y="938"/>
                    <a:pt x="754" y="936"/>
                    <a:pt x="757" y="932"/>
                  </a:cubicBezTo>
                  <a:cubicBezTo>
                    <a:pt x="757" y="932"/>
                    <a:pt x="757" y="932"/>
                    <a:pt x="757" y="932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42" y="911"/>
                    <a:pt x="738" y="913"/>
                    <a:pt x="731" y="903"/>
                  </a:cubicBezTo>
                  <a:cubicBezTo>
                    <a:pt x="735" y="899"/>
                    <a:pt x="743" y="895"/>
                    <a:pt x="743" y="888"/>
                  </a:cubicBezTo>
                  <a:cubicBezTo>
                    <a:pt x="743" y="876"/>
                    <a:pt x="737" y="866"/>
                    <a:pt x="737" y="852"/>
                  </a:cubicBezTo>
                  <a:cubicBezTo>
                    <a:pt x="737" y="808"/>
                    <a:pt x="778" y="827"/>
                    <a:pt x="778" y="790"/>
                  </a:cubicBezTo>
                  <a:cubicBezTo>
                    <a:pt x="778" y="776"/>
                    <a:pt x="791" y="782"/>
                    <a:pt x="800" y="779"/>
                  </a:cubicBezTo>
                  <a:cubicBezTo>
                    <a:pt x="813" y="774"/>
                    <a:pt x="811" y="760"/>
                    <a:pt x="811" y="748"/>
                  </a:cubicBezTo>
                  <a:cubicBezTo>
                    <a:pt x="811" y="742"/>
                    <a:pt x="820" y="742"/>
                    <a:pt x="820" y="737"/>
                  </a:cubicBezTo>
                  <a:cubicBezTo>
                    <a:pt x="820" y="707"/>
                    <a:pt x="780" y="704"/>
                    <a:pt x="780" y="675"/>
                  </a:cubicBezTo>
                  <a:cubicBezTo>
                    <a:pt x="780" y="672"/>
                    <a:pt x="782" y="669"/>
                    <a:pt x="780" y="667"/>
                  </a:cubicBezTo>
                  <a:cubicBezTo>
                    <a:pt x="784" y="657"/>
                    <a:pt x="789" y="651"/>
                    <a:pt x="789" y="640"/>
                  </a:cubicBezTo>
                  <a:cubicBezTo>
                    <a:pt x="789" y="625"/>
                    <a:pt x="774" y="601"/>
                    <a:pt x="774" y="592"/>
                  </a:cubicBezTo>
                  <a:cubicBezTo>
                    <a:pt x="774" y="583"/>
                    <a:pt x="784" y="581"/>
                    <a:pt x="791" y="581"/>
                  </a:cubicBezTo>
                  <a:cubicBezTo>
                    <a:pt x="800" y="581"/>
                    <a:pt x="804" y="581"/>
                    <a:pt x="809" y="581"/>
                  </a:cubicBezTo>
                  <a:cubicBezTo>
                    <a:pt x="810" y="581"/>
                    <a:pt x="818" y="585"/>
                    <a:pt x="826" y="582"/>
                  </a:cubicBezTo>
                  <a:cubicBezTo>
                    <a:pt x="836" y="577"/>
                    <a:pt x="834" y="556"/>
                    <a:pt x="854" y="556"/>
                  </a:cubicBezTo>
                  <a:cubicBezTo>
                    <a:pt x="864" y="556"/>
                    <a:pt x="859" y="560"/>
                    <a:pt x="866" y="556"/>
                  </a:cubicBezTo>
                  <a:cubicBezTo>
                    <a:pt x="873" y="553"/>
                    <a:pt x="868" y="534"/>
                    <a:pt x="869" y="534"/>
                  </a:cubicBezTo>
                  <a:cubicBezTo>
                    <a:pt x="869" y="534"/>
                    <a:pt x="869" y="534"/>
                    <a:pt x="869" y="534"/>
                  </a:cubicBezTo>
                  <a:cubicBezTo>
                    <a:pt x="860" y="534"/>
                    <a:pt x="860" y="534"/>
                    <a:pt x="860" y="534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06"/>
            <p:cNvSpPr>
              <a:spLocks/>
            </p:cNvSpPr>
            <p:nvPr/>
          </p:nvSpPr>
          <p:spPr bwMode="auto">
            <a:xfrm>
              <a:off x="7040413" y="534080"/>
              <a:ext cx="1086788" cy="1422058"/>
            </a:xfrm>
            <a:custGeom>
              <a:avLst/>
              <a:gdLst>
                <a:gd name="T0" fmla="*/ 221 w 472"/>
                <a:gd name="T1" fmla="*/ 561 h 618"/>
                <a:gd name="T2" fmla="*/ 240 w 472"/>
                <a:gd name="T3" fmla="*/ 529 h 618"/>
                <a:gd name="T4" fmla="*/ 312 w 472"/>
                <a:gd name="T5" fmla="*/ 475 h 618"/>
                <a:gd name="T6" fmla="*/ 352 w 472"/>
                <a:gd name="T7" fmla="*/ 499 h 618"/>
                <a:gd name="T8" fmla="*/ 413 w 472"/>
                <a:gd name="T9" fmla="*/ 467 h 618"/>
                <a:gd name="T10" fmla="*/ 423 w 472"/>
                <a:gd name="T11" fmla="*/ 422 h 618"/>
                <a:gd name="T12" fmla="*/ 439 w 472"/>
                <a:gd name="T13" fmla="*/ 401 h 618"/>
                <a:gd name="T14" fmla="*/ 444 w 472"/>
                <a:gd name="T15" fmla="*/ 328 h 618"/>
                <a:gd name="T16" fmla="*/ 438 w 472"/>
                <a:gd name="T17" fmla="*/ 264 h 618"/>
                <a:gd name="T18" fmla="*/ 331 w 472"/>
                <a:gd name="T19" fmla="*/ 287 h 618"/>
                <a:gd name="T20" fmla="*/ 294 w 472"/>
                <a:gd name="T21" fmla="*/ 192 h 618"/>
                <a:gd name="T22" fmla="*/ 358 w 472"/>
                <a:gd name="T23" fmla="*/ 134 h 618"/>
                <a:gd name="T24" fmla="*/ 421 w 472"/>
                <a:gd name="T25" fmla="*/ 66 h 618"/>
                <a:gd name="T26" fmla="*/ 342 w 472"/>
                <a:gd name="T27" fmla="*/ 0 h 618"/>
                <a:gd name="T28" fmla="*/ 316 w 472"/>
                <a:gd name="T29" fmla="*/ 76 h 618"/>
                <a:gd name="T30" fmla="*/ 242 w 472"/>
                <a:gd name="T31" fmla="*/ 92 h 618"/>
                <a:gd name="T32" fmla="*/ 76 w 472"/>
                <a:gd name="T33" fmla="*/ 261 h 618"/>
                <a:gd name="T34" fmla="*/ 87 w 472"/>
                <a:gd name="T35" fmla="*/ 321 h 618"/>
                <a:gd name="T36" fmla="*/ 81 w 472"/>
                <a:gd name="T37" fmla="*/ 351 h 618"/>
                <a:gd name="T38" fmla="*/ 39 w 472"/>
                <a:gd name="T39" fmla="*/ 394 h 618"/>
                <a:gd name="T40" fmla="*/ 1 w 472"/>
                <a:gd name="T41" fmla="*/ 455 h 618"/>
                <a:gd name="T42" fmla="*/ 1 w 472"/>
                <a:gd name="T43" fmla="*/ 455 h 618"/>
                <a:gd name="T44" fmla="*/ 11 w 472"/>
                <a:gd name="T45" fmla="*/ 456 h 618"/>
                <a:gd name="T46" fmla="*/ 45 w 472"/>
                <a:gd name="T47" fmla="*/ 506 h 618"/>
                <a:gd name="T48" fmla="*/ 26 w 472"/>
                <a:gd name="T49" fmla="*/ 558 h 618"/>
                <a:gd name="T50" fmla="*/ 41 w 472"/>
                <a:gd name="T51" fmla="*/ 581 h 618"/>
                <a:gd name="T52" fmla="*/ 76 w 472"/>
                <a:gd name="T53" fmla="*/ 587 h 618"/>
                <a:gd name="T54" fmla="*/ 112 w 472"/>
                <a:gd name="T55" fmla="*/ 603 h 618"/>
                <a:gd name="T56" fmla="*/ 156 w 472"/>
                <a:gd name="T57" fmla="*/ 606 h 618"/>
                <a:gd name="T58" fmla="*/ 187 w 472"/>
                <a:gd name="T59" fmla="*/ 595 h 618"/>
                <a:gd name="T60" fmla="*/ 221 w 472"/>
                <a:gd name="T61" fmla="*/ 572 h 618"/>
                <a:gd name="T62" fmla="*/ 223 w 472"/>
                <a:gd name="T63" fmla="*/ 5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2" h="618">
                  <a:moveTo>
                    <a:pt x="223" y="572"/>
                  </a:moveTo>
                  <a:cubicBezTo>
                    <a:pt x="221" y="568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0" y="481"/>
                    <a:pt x="312" y="475"/>
                  </a:cubicBezTo>
                  <a:cubicBezTo>
                    <a:pt x="319" y="474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6" y="587"/>
                    <a:pt x="87" y="608"/>
                    <a:pt x="101" y="609"/>
                  </a:cubicBezTo>
                  <a:cubicBezTo>
                    <a:pt x="107" y="608"/>
                    <a:pt x="107" y="605"/>
                    <a:pt x="112" y="603"/>
                  </a:cubicBezTo>
                  <a:cubicBezTo>
                    <a:pt x="118" y="608"/>
                    <a:pt x="122" y="618"/>
                    <a:pt x="133" y="618"/>
                  </a:cubicBezTo>
                  <a:cubicBezTo>
                    <a:pt x="146" y="618"/>
                    <a:pt x="148" y="610"/>
                    <a:pt x="156" y="606"/>
                  </a:cubicBezTo>
                  <a:cubicBezTo>
                    <a:pt x="161" y="605"/>
                    <a:pt x="165" y="608"/>
                    <a:pt x="171" y="606"/>
                  </a:cubicBezTo>
                  <a:cubicBezTo>
                    <a:pt x="176" y="606"/>
                    <a:pt x="184" y="597"/>
                    <a:pt x="187" y="595"/>
                  </a:cubicBezTo>
                  <a:cubicBezTo>
                    <a:pt x="199" y="587"/>
                    <a:pt x="208" y="593"/>
                    <a:pt x="219" y="583"/>
                  </a:cubicBezTo>
                  <a:cubicBezTo>
                    <a:pt x="223" y="581"/>
                    <a:pt x="221" y="578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07"/>
            <p:cNvSpPr>
              <a:spLocks/>
            </p:cNvSpPr>
            <p:nvPr/>
          </p:nvSpPr>
          <p:spPr bwMode="auto">
            <a:xfrm>
              <a:off x="7547581" y="1443288"/>
              <a:ext cx="727367" cy="1346764"/>
            </a:xfrm>
            <a:custGeom>
              <a:avLst/>
              <a:gdLst>
                <a:gd name="T0" fmla="*/ 277 w 316"/>
                <a:gd name="T1" fmla="*/ 582 h 585"/>
                <a:gd name="T2" fmla="*/ 303 w 316"/>
                <a:gd name="T3" fmla="*/ 544 h 585"/>
                <a:gd name="T4" fmla="*/ 290 w 316"/>
                <a:gd name="T5" fmla="*/ 494 h 585"/>
                <a:gd name="T6" fmla="*/ 297 w 316"/>
                <a:gd name="T7" fmla="*/ 470 h 585"/>
                <a:gd name="T8" fmla="*/ 278 w 316"/>
                <a:gd name="T9" fmla="*/ 423 h 585"/>
                <a:gd name="T10" fmla="*/ 300 w 316"/>
                <a:gd name="T11" fmla="*/ 402 h 585"/>
                <a:gd name="T12" fmla="*/ 315 w 316"/>
                <a:gd name="T13" fmla="*/ 373 h 585"/>
                <a:gd name="T14" fmla="*/ 315 w 316"/>
                <a:gd name="T15" fmla="*/ 373 h 585"/>
                <a:gd name="T16" fmla="*/ 316 w 316"/>
                <a:gd name="T17" fmla="*/ 374 h 585"/>
                <a:gd name="T18" fmla="*/ 315 w 316"/>
                <a:gd name="T19" fmla="*/ 373 h 585"/>
                <a:gd name="T20" fmla="*/ 315 w 316"/>
                <a:gd name="T21" fmla="*/ 373 h 585"/>
                <a:gd name="T22" fmla="*/ 309 w 316"/>
                <a:gd name="T23" fmla="*/ 353 h 585"/>
                <a:gd name="T24" fmla="*/ 290 w 316"/>
                <a:gd name="T25" fmla="*/ 359 h 585"/>
                <a:gd name="T26" fmla="*/ 286 w 316"/>
                <a:gd name="T27" fmla="*/ 381 h 585"/>
                <a:gd name="T28" fmla="*/ 219 w 316"/>
                <a:gd name="T29" fmla="*/ 290 h 585"/>
                <a:gd name="T30" fmla="*/ 234 w 316"/>
                <a:gd name="T31" fmla="*/ 264 h 585"/>
                <a:gd name="T32" fmla="*/ 224 w 316"/>
                <a:gd name="T33" fmla="*/ 246 h 585"/>
                <a:gd name="T34" fmla="*/ 224 w 316"/>
                <a:gd name="T35" fmla="*/ 246 h 585"/>
                <a:gd name="T36" fmla="*/ 224 w 316"/>
                <a:gd name="T37" fmla="*/ 218 h 585"/>
                <a:gd name="T38" fmla="*/ 224 w 316"/>
                <a:gd name="T39" fmla="*/ 218 h 585"/>
                <a:gd name="T40" fmla="*/ 250 w 316"/>
                <a:gd name="T41" fmla="*/ 235 h 585"/>
                <a:gd name="T42" fmla="*/ 234 w 316"/>
                <a:gd name="T43" fmla="*/ 193 h 585"/>
                <a:gd name="T44" fmla="*/ 289 w 316"/>
                <a:gd name="T45" fmla="*/ 139 h 585"/>
                <a:gd name="T46" fmla="*/ 239 w 316"/>
                <a:gd name="T47" fmla="*/ 0 h 585"/>
                <a:gd name="T48" fmla="*/ 219 w 316"/>
                <a:gd name="T49" fmla="*/ 6 h 585"/>
                <a:gd name="T50" fmla="*/ 209 w 316"/>
                <a:gd name="T51" fmla="*/ 1 h 585"/>
                <a:gd name="T52" fmla="*/ 203 w 316"/>
                <a:gd name="T53" fmla="*/ 27 h 585"/>
                <a:gd name="T54" fmla="*/ 193 w 316"/>
                <a:gd name="T55" fmla="*/ 60 h 585"/>
                <a:gd name="T56" fmla="*/ 193 w 316"/>
                <a:gd name="T57" fmla="*/ 72 h 585"/>
                <a:gd name="T58" fmla="*/ 150 w 316"/>
                <a:gd name="T59" fmla="*/ 93 h 585"/>
                <a:gd name="T60" fmla="*/ 132 w 316"/>
                <a:gd name="T61" fmla="*/ 104 h 585"/>
                <a:gd name="T62" fmla="*/ 110 w 316"/>
                <a:gd name="T63" fmla="*/ 69 h 585"/>
                <a:gd name="T64" fmla="*/ 94 w 316"/>
                <a:gd name="T65" fmla="*/ 80 h 585"/>
                <a:gd name="T66" fmla="*/ 44 w 316"/>
                <a:gd name="T67" fmla="*/ 112 h 585"/>
                <a:gd name="T68" fmla="*/ 20 w 316"/>
                <a:gd name="T69" fmla="*/ 134 h 585"/>
                <a:gd name="T70" fmla="*/ 17 w 316"/>
                <a:gd name="T71" fmla="*/ 146 h 585"/>
                <a:gd name="T72" fmla="*/ 1 w 316"/>
                <a:gd name="T73" fmla="*/ 166 h 585"/>
                <a:gd name="T74" fmla="*/ 1 w 316"/>
                <a:gd name="T75" fmla="*/ 177 h 585"/>
                <a:gd name="T76" fmla="*/ 20 w 316"/>
                <a:gd name="T77" fmla="*/ 178 h 585"/>
                <a:gd name="T78" fmla="*/ 22 w 316"/>
                <a:gd name="T79" fmla="*/ 195 h 585"/>
                <a:gd name="T80" fmla="*/ 41 w 316"/>
                <a:gd name="T81" fmla="*/ 203 h 585"/>
                <a:gd name="T82" fmla="*/ 41 w 316"/>
                <a:gd name="T83" fmla="*/ 203 h 585"/>
                <a:gd name="T84" fmla="*/ 63 w 316"/>
                <a:gd name="T85" fmla="*/ 221 h 585"/>
                <a:gd name="T86" fmla="*/ 63 w 316"/>
                <a:gd name="T87" fmla="*/ 221 h 585"/>
                <a:gd name="T88" fmla="*/ 89 w 316"/>
                <a:gd name="T89" fmla="*/ 239 h 585"/>
                <a:gd name="T90" fmla="*/ 105 w 316"/>
                <a:gd name="T91" fmla="*/ 263 h 585"/>
                <a:gd name="T92" fmla="*/ 113 w 316"/>
                <a:gd name="T93" fmla="*/ 259 h 585"/>
                <a:gd name="T94" fmla="*/ 122 w 316"/>
                <a:gd name="T95" fmla="*/ 267 h 585"/>
                <a:gd name="T96" fmla="*/ 133 w 316"/>
                <a:gd name="T97" fmla="*/ 259 h 585"/>
                <a:gd name="T98" fmla="*/ 96 w 316"/>
                <a:gd name="T99" fmla="*/ 226 h 585"/>
                <a:gd name="T100" fmla="*/ 126 w 316"/>
                <a:gd name="T101" fmla="*/ 184 h 585"/>
                <a:gd name="T102" fmla="*/ 167 w 316"/>
                <a:gd name="T103" fmla="*/ 261 h 585"/>
                <a:gd name="T104" fmla="*/ 191 w 316"/>
                <a:gd name="T105" fmla="*/ 369 h 585"/>
                <a:gd name="T106" fmla="*/ 214 w 316"/>
                <a:gd name="T107" fmla="*/ 435 h 585"/>
                <a:gd name="T108" fmla="*/ 228 w 316"/>
                <a:gd name="T109" fmla="*/ 510 h 585"/>
                <a:gd name="T110" fmla="*/ 270 w 316"/>
                <a:gd name="T111" fmla="*/ 585 h 585"/>
                <a:gd name="T112" fmla="*/ 270 w 316"/>
                <a:gd name="T113" fmla="*/ 585 h 585"/>
                <a:gd name="T114" fmla="*/ 277 w 316"/>
                <a:gd name="T115" fmla="*/ 58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6" h="585">
                  <a:moveTo>
                    <a:pt x="277" y="582"/>
                  </a:moveTo>
                  <a:cubicBezTo>
                    <a:pt x="286" y="574"/>
                    <a:pt x="303" y="557"/>
                    <a:pt x="303" y="544"/>
                  </a:cubicBezTo>
                  <a:cubicBezTo>
                    <a:pt x="303" y="521"/>
                    <a:pt x="290" y="513"/>
                    <a:pt x="290" y="494"/>
                  </a:cubicBezTo>
                  <a:cubicBezTo>
                    <a:pt x="290" y="486"/>
                    <a:pt x="297" y="480"/>
                    <a:pt x="297" y="470"/>
                  </a:cubicBezTo>
                  <a:cubicBezTo>
                    <a:pt x="297" y="455"/>
                    <a:pt x="278" y="441"/>
                    <a:pt x="278" y="423"/>
                  </a:cubicBezTo>
                  <a:cubicBezTo>
                    <a:pt x="278" y="412"/>
                    <a:pt x="293" y="408"/>
                    <a:pt x="300" y="402"/>
                  </a:cubicBezTo>
                  <a:cubicBezTo>
                    <a:pt x="309" y="396"/>
                    <a:pt x="311" y="384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7" y="582"/>
                    <a:pt x="277" y="582"/>
                    <a:pt x="277" y="58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6919660" y="2106725"/>
              <a:ext cx="1900812" cy="3142451"/>
              <a:chOff x="6919660" y="2106725"/>
              <a:chExt cx="1900812" cy="3142451"/>
            </a:xfrm>
            <a:grpFill/>
          </p:grpSpPr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6919660" y="2764481"/>
                <a:ext cx="1157819" cy="1964742"/>
              </a:xfrm>
              <a:custGeom>
                <a:avLst/>
                <a:gdLst>
                  <a:gd name="T0" fmla="*/ 246 w 503"/>
                  <a:gd name="T1" fmla="*/ 761 h 853"/>
                  <a:gd name="T2" fmla="*/ 247 w 503"/>
                  <a:gd name="T3" fmla="*/ 761 h 853"/>
                  <a:gd name="T4" fmla="*/ 203 w 503"/>
                  <a:gd name="T5" fmla="*/ 726 h 853"/>
                  <a:gd name="T6" fmla="*/ 180 w 503"/>
                  <a:gd name="T7" fmla="*/ 695 h 853"/>
                  <a:gd name="T8" fmla="*/ 178 w 503"/>
                  <a:gd name="T9" fmla="*/ 665 h 853"/>
                  <a:gd name="T10" fmla="*/ 196 w 503"/>
                  <a:gd name="T11" fmla="*/ 629 h 853"/>
                  <a:gd name="T12" fmla="*/ 193 w 503"/>
                  <a:gd name="T13" fmla="*/ 591 h 853"/>
                  <a:gd name="T14" fmla="*/ 198 w 503"/>
                  <a:gd name="T15" fmla="*/ 583 h 853"/>
                  <a:gd name="T16" fmla="*/ 218 w 503"/>
                  <a:gd name="T17" fmla="*/ 583 h 853"/>
                  <a:gd name="T18" fmla="*/ 207 w 503"/>
                  <a:gd name="T19" fmla="*/ 528 h 853"/>
                  <a:gd name="T20" fmla="*/ 176 w 503"/>
                  <a:gd name="T21" fmla="*/ 551 h 853"/>
                  <a:gd name="T22" fmla="*/ 153 w 503"/>
                  <a:gd name="T23" fmla="*/ 583 h 853"/>
                  <a:gd name="T24" fmla="*/ 116 w 503"/>
                  <a:gd name="T25" fmla="*/ 577 h 853"/>
                  <a:gd name="T26" fmla="*/ 89 w 503"/>
                  <a:gd name="T27" fmla="*/ 574 h 853"/>
                  <a:gd name="T28" fmla="*/ 92 w 503"/>
                  <a:gd name="T29" fmla="*/ 540 h 853"/>
                  <a:gd name="T30" fmla="*/ 107 w 503"/>
                  <a:gd name="T31" fmla="*/ 492 h 853"/>
                  <a:gd name="T32" fmla="*/ 62 w 503"/>
                  <a:gd name="T33" fmla="*/ 500 h 853"/>
                  <a:gd name="T34" fmla="*/ 53 w 503"/>
                  <a:gd name="T35" fmla="*/ 500 h 853"/>
                  <a:gd name="T36" fmla="*/ 49 w 503"/>
                  <a:gd name="T37" fmla="*/ 451 h 853"/>
                  <a:gd name="T38" fmla="*/ 26 w 503"/>
                  <a:gd name="T39" fmla="*/ 417 h 853"/>
                  <a:gd name="T40" fmla="*/ 26 w 503"/>
                  <a:gd name="T41" fmla="*/ 399 h 853"/>
                  <a:gd name="T42" fmla="*/ 0 w 503"/>
                  <a:gd name="T43" fmla="*/ 388 h 853"/>
                  <a:gd name="T44" fmla="*/ 6 w 503"/>
                  <a:gd name="T45" fmla="*/ 337 h 853"/>
                  <a:gd name="T46" fmla="*/ 69 w 503"/>
                  <a:gd name="T47" fmla="*/ 264 h 853"/>
                  <a:gd name="T48" fmla="*/ 89 w 503"/>
                  <a:gd name="T49" fmla="*/ 222 h 853"/>
                  <a:gd name="T50" fmla="*/ 49 w 503"/>
                  <a:gd name="T51" fmla="*/ 152 h 853"/>
                  <a:gd name="T52" fmla="*/ 43 w 503"/>
                  <a:gd name="T53" fmla="*/ 77 h 853"/>
                  <a:gd name="T54" fmla="*/ 78 w 503"/>
                  <a:gd name="T55" fmla="*/ 66 h 853"/>
                  <a:gd name="T56" fmla="*/ 123 w 503"/>
                  <a:gd name="T57" fmla="*/ 41 h 853"/>
                  <a:gd name="T58" fmla="*/ 138 w 503"/>
                  <a:gd name="T59" fmla="*/ 18 h 853"/>
                  <a:gd name="T60" fmla="*/ 203 w 503"/>
                  <a:gd name="T61" fmla="*/ 38 h 853"/>
                  <a:gd name="T62" fmla="*/ 210 w 503"/>
                  <a:gd name="T63" fmla="*/ 67 h 853"/>
                  <a:gd name="T64" fmla="*/ 237 w 503"/>
                  <a:gd name="T65" fmla="*/ 61 h 853"/>
                  <a:gd name="T66" fmla="*/ 263 w 503"/>
                  <a:gd name="T67" fmla="*/ 77 h 853"/>
                  <a:gd name="T68" fmla="*/ 219 w 503"/>
                  <a:gd name="T69" fmla="*/ 123 h 853"/>
                  <a:gd name="T70" fmla="*/ 187 w 503"/>
                  <a:gd name="T71" fmla="*/ 288 h 853"/>
                  <a:gd name="T72" fmla="*/ 187 w 503"/>
                  <a:gd name="T73" fmla="*/ 467 h 853"/>
                  <a:gd name="T74" fmla="*/ 245 w 503"/>
                  <a:gd name="T75" fmla="*/ 452 h 853"/>
                  <a:gd name="T76" fmla="*/ 274 w 503"/>
                  <a:gd name="T77" fmla="*/ 419 h 853"/>
                  <a:gd name="T78" fmla="*/ 365 w 503"/>
                  <a:gd name="T79" fmla="*/ 432 h 853"/>
                  <a:gd name="T80" fmla="*/ 492 w 503"/>
                  <a:gd name="T81" fmla="*/ 613 h 853"/>
                  <a:gd name="T82" fmla="*/ 485 w 503"/>
                  <a:gd name="T83" fmla="*/ 694 h 853"/>
                  <a:gd name="T84" fmla="*/ 454 w 503"/>
                  <a:gd name="T85" fmla="*/ 663 h 853"/>
                  <a:gd name="T86" fmla="*/ 433 w 503"/>
                  <a:gd name="T87" fmla="*/ 693 h 853"/>
                  <a:gd name="T88" fmla="*/ 455 w 503"/>
                  <a:gd name="T89" fmla="*/ 703 h 853"/>
                  <a:gd name="T90" fmla="*/ 470 w 503"/>
                  <a:gd name="T91" fmla="*/ 703 h 853"/>
                  <a:gd name="T92" fmla="*/ 470 w 503"/>
                  <a:gd name="T93" fmla="*/ 722 h 853"/>
                  <a:gd name="T94" fmla="*/ 461 w 503"/>
                  <a:gd name="T95" fmla="*/ 754 h 853"/>
                  <a:gd name="T96" fmla="*/ 394 w 503"/>
                  <a:gd name="T97" fmla="*/ 799 h 853"/>
                  <a:gd name="T98" fmla="*/ 385 w 503"/>
                  <a:gd name="T99" fmla="*/ 823 h 853"/>
                  <a:gd name="T100" fmla="*/ 385 w 503"/>
                  <a:gd name="T101" fmla="*/ 822 h 853"/>
                  <a:gd name="T102" fmla="*/ 380 w 503"/>
                  <a:gd name="T103" fmla="*/ 762 h 853"/>
                  <a:gd name="T104" fmla="*/ 351 w 503"/>
                  <a:gd name="T105" fmla="*/ 738 h 853"/>
                  <a:gd name="T106" fmla="*/ 257 w 503"/>
                  <a:gd name="T107" fmla="*/ 831 h 853"/>
                  <a:gd name="T108" fmla="*/ 239 w 503"/>
                  <a:gd name="T109" fmla="*/ 781 h 853"/>
                  <a:gd name="T110" fmla="*/ 246 w 503"/>
                  <a:gd name="T111" fmla="*/ 761 h 853"/>
                  <a:gd name="T112" fmla="*/ 246 w 503"/>
                  <a:gd name="T113" fmla="*/ 762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3" h="853">
                    <a:moveTo>
                      <a:pt x="246" y="761"/>
                    </a:move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28" y="761"/>
                      <a:pt x="229" y="726"/>
                      <a:pt x="210" y="726"/>
                    </a:cubicBezTo>
                    <a:cubicBezTo>
                      <a:pt x="207" y="726"/>
                      <a:pt x="208" y="726"/>
                      <a:pt x="203" y="726"/>
                    </a:cubicBezTo>
                    <a:cubicBezTo>
                      <a:pt x="198" y="726"/>
                      <a:pt x="197" y="721"/>
                      <a:pt x="196" y="717"/>
                    </a:cubicBezTo>
                    <a:cubicBezTo>
                      <a:pt x="182" y="721"/>
                      <a:pt x="180" y="709"/>
                      <a:pt x="180" y="695"/>
                    </a:cubicBezTo>
                    <a:cubicBezTo>
                      <a:pt x="180" y="686"/>
                      <a:pt x="185" y="681"/>
                      <a:pt x="187" y="674"/>
                    </a:cubicBezTo>
                    <a:cubicBezTo>
                      <a:pt x="183" y="673"/>
                      <a:pt x="178" y="671"/>
                      <a:pt x="178" y="665"/>
                    </a:cubicBezTo>
                    <a:cubicBezTo>
                      <a:pt x="178" y="657"/>
                      <a:pt x="194" y="649"/>
                      <a:pt x="196" y="636"/>
                    </a:cubicBezTo>
                    <a:cubicBezTo>
                      <a:pt x="196" y="635"/>
                      <a:pt x="196" y="633"/>
                      <a:pt x="196" y="629"/>
                    </a:cubicBezTo>
                    <a:cubicBezTo>
                      <a:pt x="196" y="618"/>
                      <a:pt x="208" y="615"/>
                      <a:pt x="208" y="607"/>
                    </a:cubicBezTo>
                    <a:cubicBezTo>
                      <a:pt x="208" y="597"/>
                      <a:pt x="193" y="603"/>
                      <a:pt x="193" y="591"/>
                    </a:cubicBezTo>
                    <a:cubicBezTo>
                      <a:pt x="193" y="588"/>
                      <a:pt x="196" y="585"/>
                      <a:pt x="198" y="583"/>
                    </a:cubicBezTo>
                    <a:cubicBezTo>
                      <a:pt x="198" y="583"/>
                      <a:pt x="198" y="583"/>
                      <a:pt x="19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23" y="581"/>
                      <a:pt x="233" y="580"/>
                      <a:pt x="233" y="572"/>
                    </a:cubicBezTo>
                    <a:cubicBezTo>
                      <a:pt x="233" y="563"/>
                      <a:pt x="214" y="528"/>
                      <a:pt x="207" y="528"/>
                    </a:cubicBezTo>
                    <a:cubicBezTo>
                      <a:pt x="198" y="528"/>
                      <a:pt x="196" y="538"/>
                      <a:pt x="191" y="542"/>
                    </a:cubicBezTo>
                    <a:cubicBezTo>
                      <a:pt x="186" y="546"/>
                      <a:pt x="180" y="545"/>
                      <a:pt x="176" y="551"/>
                    </a:cubicBezTo>
                    <a:cubicBezTo>
                      <a:pt x="171" y="558"/>
                      <a:pt x="172" y="570"/>
                      <a:pt x="165" y="576"/>
                    </a:cubicBezTo>
                    <a:cubicBezTo>
                      <a:pt x="161" y="579"/>
                      <a:pt x="156" y="579"/>
                      <a:pt x="153" y="583"/>
                    </a:cubicBezTo>
                    <a:cubicBezTo>
                      <a:pt x="149" y="586"/>
                      <a:pt x="149" y="592"/>
                      <a:pt x="143" y="592"/>
                    </a:cubicBezTo>
                    <a:cubicBezTo>
                      <a:pt x="128" y="592"/>
                      <a:pt x="130" y="577"/>
                      <a:pt x="116" y="577"/>
                    </a:cubicBezTo>
                    <a:cubicBezTo>
                      <a:pt x="110" y="577"/>
                      <a:pt x="108" y="583"/>
                      <a:pt x="101" y="583"/>
                    </a:cubicBezTo>
                    <a:cubicBezTo>
                      <a:pt x="95" y="583"/>
                      <a:pt x="89" y="580"/>
                      <a:pt x="89" y="574"/>
                    </a:cubicBezTo>
                    <a:cubicBezTo>
                      <a:pt x="89" y="565"/>
                      <a:pt x="97" y="561"/>
                      <a:pt x="97" y="553"/>
                    </a:cubicBezTo>
                    <a:cubicBezTo>
                      <a:pt x="97" y="548"/>
                      <a:pt x="92" y="546"/>
                      <a:pt x="92" y="540"/>
                    </a:cubicBezTo>
                    <a:cubicBezTo>
                      <a:pt x="92" y="537"/>
                      <a:pt x="97" y="535"/>
                      <a:pt x="98" y="532"/>
                    </a:cubicBezTo>
                    <a:cubicBezTo>
                      <a:pt x="102" y="519"/>
                      <a:pt x="107" y="506"/>
                      <a:pt x="107" y="492"/>
                    </a:cubicBezTo>
                    <a:cubicBezTo>
                      <a:pt x="107" y="483"/>
                      <a:pt x="105" y="479"/>
                      <a:pt x="94" y="479"/>
                    </a:cubicBezTo>
                    <a:cubicBezTo>
                      <a:pt x="78" y="479"/>
                      <a:pt x="70" y="490"/>
                      <a:pt x="62" y="500"/>
                    </a:cubicBezTo>
                    <a:cubicBezTo>
                      <a:pt x="62" y="500"/>
                      <a:pt x="62" y="500"/>
                      <a:pt x="62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49" y="481"/>
                      <a:pt x="49" y="464"/>
                      <a:pt x="49" y="451"/>
                    </a:cubicBezTo>
                    <a:cubicBezTo>
                      <a:pt x="49" y="433"/>
                      <a:pt x="20" y="439"/>
                      <a:pt x="20" y="428"/>
                    </a:cubicBezTo>
                    <a:cubicBezTo>
                      <a:pt x="20" y="423"/>
                      <a:pt x="23" y="421"/>
                      <a:pt x="26" y="417"/>
                    </a:cubicBezTo>
                    <a:cubicBezTo>
                      <a:pt x="26" y="417"/>
                      <a:pt x="26" y="417"/>
                      <a:pt x="26" y="417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11" y="396"/>
                      <a:pt x="7" y="398"/>
                      <a:pt x="0" y="388"/>
                    </a:cubicBezTo>
                    <a:cubicBezTo>
                      <a:pt x="4" y="384"/>
                      <a:pt x="12" y="380"/>
                      <a:pt x="12" y="373"/>
                    </a:cubicBezTo>
                    <a:cubicBezTo>
                      <a:pt x="12" y="361"/>
                      <a:pt x="6" y="351"/>
                      <a:pt x="6" y="337"/>
                    </a:cubicBezTo>
                    <a:cubicBezTo>
                      <a:pt x="6" y="293"/>
                      <a:pt x="47" y="312"/>
                      <a:pt x="47" y="275"/>
                    </a:cubicBezTo>
                    <a:cubicBezTo>
                      <a:pt x="47" y="261"/>
                      <a:pt x="60" y="267"/>
                      <a:pt x="69" y="264"/>
                    </a:cubicBezTo>
                    <a:cubicBezTo>
                      <a:pt x="82" y="259"/>
                      <a:pt x="80" y="245"/>
                      <a:pt x="80" y="233"/>
                    </a:cubicBezTo>
                    <a:cubicBezTo>
                      <a:pt x="80" y="227"/>
                      <a:pt x="89" y="227"/>
                      <a:pt x="89" y="222"/>
                    </a:cubicBezTo>
                    <a:cubicBezTo>
                      <a:pt x="89" y="192"/>
                      <a:pt x="49" y="189"/>
                      <a:pt x="49" y="160"/>
                    </a:cubicBezTo>
                    <a:cubicBezTo>
                      <a:pt x="49" y="157"/>
                      <a:pt x="51" y="154"/>
                      <a:pt x="49" y="152"/>
                    </a:cubicBezTo>
                    <a:cubicBezTo>
                      <a:pt x="53" y="142"/>
                      <a:pt x="58" y="136"/>
                      <a:pt x="58" y="125"/>
                    </a:cubicBezTo>
                    <a:cubicBezTo>
                      <a:pt x="58" y="110"/>
                      <a:pt x="43" y="86"/>
                      <a:pt x="43" y="77"/>
                    </a:cubicBezTo>
                    <a:cubicBezTo>
                      <a:pt x="43" y="68"/>
                      <a:pt x="53" y="66"/>
                      <a:pt x="60" y="66"/>
                    </a:cubicBezTo>
                    <a:cubicBezTo>
                      <a:pt x="69" y="66"/>
                      <a:pt x="73" y="66"/>
                      <a:pt x="78" y="66"/>
                    </a:cubicBezTo>
                    <a:cubicBezTo>
                      <a:pt x="79" y="66"/>
                      <a:pt x="87" y="70"/>
                      <a:pt x="95" y="67"/>
                    </a:cubicBezTo>
                    <a:cubicBezTo>
                      <a:pt x="105" y="62"/>
                      <a:pt x="103" y="41"/>
                      <a:pt x="123" y="41"/>
                    </a:cubicBezTo>
                    <a:cubicBezTo>
                      <a:pt x="133" y="41"/>
                      <a:pt x="128" y="45"/>
                      <a:pt x="135" y="41"/>
                    </a:cubicBezTo>
                    <a:cubicBezTo>
                      <a:pt x="142" y="38"/>
                      <a:pt x="135" y="24"/>
                      <a:pt x="138" y="18"/>
                    </a:cubicBezTo>
                    <a:cubicBezTo>
                      <a:pt x="143" y="14"/>
                      <a:pt x="153" y="0"/>
                      <a:pt x="158" y="0"/>
                    </a:cubicBezTo>
                    <a:cubicBezTo>
                      <a:pt x="175" y="0"/>
                      <a:pt x="203" y="19"/>
                      <a:pt x="203" y="38"/>
                    </a:cubicBezTo>
                    <a:cubicBezTo>
                      <a:pt x="203" y="43"/>
                      <a:pt x="198" y="46"/>
                      <a:pt x="198" y="52"/>
                    </a:cubicBezTo>
                    <a:cubicBezTo>
                      <a:pt x="198" y="62"/>
                      <a:pt x="202" y="67"/>
                      <a:pt x="210" y="67"/>
                    </a:cubicBezTo>
                    <a:cubicBezTo>
                      <a:pt x="220" y="67"/>
                      <a:pt x="218" y="58"/>
                      <a:pt x="225" y="58"/>
                    </a:cubicBezTo>
                    <a:cubicBezTo>
                      <a:pt x="231" y="58"/>
                      <a:pt x="233" y="61"/>
                      <a:pt x="237" y="61"/>
                    </a:cubicBezTo>
                    <a:cubicBezTo>
                      <a:pt x="244" y="61"/>
                      <a:pt x="245" y="61"/>
                      <a:pt x="249" y="61"/>
                    </a:cubicBezTo>
                    <a:cubicBezTo>
                      <a:pt x="256" y="61"/>
                      <a:pt x="255" y="74"/>
                      <a:pt x="263" y="77"/>
                    </a:cubicBezTo>
                    <a:cubicBezTo>
                      <a:pt x="255" y="84"/>
                      <a:pt x="251" y="90"/>
                      <a:pt x="258" y="101"/>
                    </a:cubicBezTo>
                    <a:cubicBezTo>
                      <a:pt x="236" y="99"/>
                      <a:pt x="219" y="123"/>
                      <a:pt x="219" y="123"/>
                    </a:cubicBezTo>
                    <a:cubicBezTo>
                      <a:pt x="209" y="150"/>
                      <a:pt x="187" y="138"/>
                      <a:pt x="187" y="171"/>
                    </a:cubicBezTo>
                    <a:cubicBezTo>
                      <a:pt x="187" y="218"/>
                      <a:pt x="201" y="257"/>
                      <a:pt x="187" y="288"/>
                    </a:cubicBezTo>
                    <a:cubicBezTo>
                      <a:pt x="185" y="292"/>
                      <a:pt x="194" y="324"/>
                      <a:pt x="191" y="372"/>
                    </a:cubicBezTo>
                    <a:cubicBezTo>
                      <a:pt x="188" y="412"/>
                      <a:pt x="158" y="470"/>
                      <a:pt x="187" y="467"/>
                    </a:cubicBezTo>
                    <a:cubicBezTo>
                      <a:pt x="241" y="416"/>
                      <a:pt x="228" y="468"/>
                      <a:pt x="242" y="481"/>
                    </a:cubicBezTo>
                    <a:cubicBezTo>
                      <a:pt x="250" y="475"/>
                      <a:pt x="240" y="459"/>
                      <a:pt x="245" y="452"/>
                    </a:cubicBezTo>
                    <a:cubicBezTo>
                      <a:pt x="246" y="432"/>
                      <a:pt x="256" y="499"/>
                      <a:pt x="278" y="464"/>
                    </a:cubicBezTo>
                    <a:cubicBezTo>
                      <a:pt x="292" y="457"/>
                      <a:pt x="274" y="446"/>
                      <a:pt x="274" y="419"/>
                    </a:cubicBezTo>
                    <a:cubicBezTo>
                      <a:pt x="308" y="382"/>
                      <a:pt x="326" y="410"/>
                      <a:pt x="338" y="410"/>
                    </a:cubicBezTo>
                    <a:cubicBezTo>
                      <a:pt x="404" y="401"/>
                      <a:pt x="342" y="431"/>
                      <a:pt x="365" y="432"/>
                    </a:cubicBezTo>
                    <a:cubicBezTo>
                      <a:pt x="402" y="438"/>
                      <a:pt x="408" y="481"/>
                      <a:pt x="422" y="511"/>
                    </a:cubicBezTo>
                    <a:cubicBezTo>
                      <a:pt x="440" y="549"/>
                      <a:pt x="475" y="572"/>
                      <a:pt x="492" y="613"/>
                    </a:cubicBezTo>
                    <a:cubicBezTo>
                      <a:pt x="503" y="638"/>
                      <a:pt x="488" y="650"/>
                      <a:pt x="496" y="690"/>
                    </a:cubicBezTo>
                    <a:cubicBezTo>
                      <a:pt x="491" y="692"/>
                      <a:pt x="488" y="694"/>
                      <a:pt x="485" y="694"/>
                    </a:cubicBezTo>
                    <a:cubicBezTo>
                      <a:pt x="479" y="694"/>
                      <a:pt x="482" y="681"/>
                      <a:pt x="480" y="677"/>
                    </a:cubicBezTo>
                    <a:cubicBezTo>
                      <a:pt x="480" y="674"/>
                      <a:pt x="456" y="663"/>
                      <a:pt x="454" y="663"/>
                    </a:cubicBezTo>
                    <a:cubicBezTo>
                      <a:pt x="454" y="663"/>
                      <a:pt x="454" y="663"/>
                      <a:pt x="454" y="66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53" y="703"/>
                      <a:pt x="455" y="703"/>
                    </a:cubicBezTo>
                    <a:cubicBezTo>
                      <a:pt x="464" y="703"/>
                      <a:pt x="463" y="699"/>
                      <a:pt x="470" y="703"/>
                    </a:cubicBezTo>
                    <a:cubicBezTo>
                      <a:pt x="470" y="703"/>
                      <a:pt x="470" y="703"/>
                      <a:pt x="470" y="703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66" y="730"/>
                      <a:pt x="453" y="732"/>
                      <a:pt x="453" y="737"/>
                    </a:cubicBezTo>
                    <a:cubicBezTo>
                      <a:pt x="453" y="743"/>
                      <a:pt x="461" y="748"/>
                      <a:pt x="461" y="754"/>
                    </a:cubicBezTo>
                    <a:cubicBezTo>
                      <a:pt x="461" y="778"/>
                      <a:pt x="428" y="779"/>
                      <a:pt x="408" y="779"/>
                    </a:cubicBezTo>
                    <a:cubicBezTo>
                      <a:pt x="402" y="779"/>
                      <a:pt x="394" y="793"/>
                      <a:pt x="394" y="799"/>
                    </a:cubicBezTo>
                    <a:cubicBezTo>
                      <a:pt x="394" y="807"/>
                      <a:pt x="399" y="810"/>
                      <a:pt x="399" y="816"/>
                    </a:cubicBezTo>
                    <a:cubicBezTo>
                      <a:pt x="399" y="823"/>
                      <a:pt x="391" y="823"/>
                      <a:pt x="385" y="823"/>
                    </a:cubicBezTo>
                    <a:cubicBezTo>
                      <a:pt x="385" y="823"/>
                      <a:pt x="385" y="823"/>
                      <a:pt x="385" y="823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79" y="804"/>
                      <a:pt x="375" y="785"/>
                      <a:pt x="380" y="762"/>
                    </a:cubicBezTo>
                    <a:cubicBezTo>
                      <a:pt x="367" y="761"/>
                      <a:pt x="364" y="749"/>
                      <a:pt x="358" y="743"/>
                    </a:cubicBezTo>
                    <a:cubicBezTo>
                      <a:pt x="357" y="741"/>
                      <a:pt x="354" y="738"/>
                      <a:pt x="351" y="738"/>
                    </a:cubicBezTo>
                    <a:cubicBezTo>
                      <a:pt x="337" y="749"/>
                      <a:pt x="331" y="775"/>
                      <a:pt x="320" y="795"/>
                    </a:cubicBezTo>
                    <a:cubicBezTo>
                      <a:pt x="303" y="827"/>
                      <a:pt x="268" y="853"/>
                      <a:pt x="257" y="831"/>
                    </a:cubicBezTo>
                    <a:cubicBezTo>
                      <a:pt x="244" y="806"/>
                      <a:pt x="249" y="801"/>
                      <a:pt x="233" y="799"/>
                    </a:cubicBezTo>
                    <a:cubicBezTo>
                      <a:pt x="237" y="793"/>
                      <a:pt x="239" y="789"/>
                      <a:pt x="239" y="781"/>
                    </a:cubicBezTo>
                    <a:cubicBezTo>
                      <a:pt x="239" y="778"/>
                      <a:pt x="239" y="779"/>
                      <a:pt x="239" y="775"/>
                    </a:cubicBezTo>
                    <a:cubicBezTo>
                      <a:pt x="239" y="767"/>
                      <a:pt x="245" y="769"/>
                      <a:pt x="246" y="761"/>
                    </a:cubicBez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6" y="762"/>
                      <a:pt x="246" y="762"/>
                      <a:pt x="246" y="762"/>
                    </a:cubicBezTo>
                    <a:cubicBezTo>
                      <a:pt x="246" y="761"/>
                      <a:pt x="246" y="761"/>
                      <a:pt x="246" y="761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8702559" y="4176595"/>
                <a:ext cx="48301" cy="136381"/>
              </a:xfrm>
              <a:custGeom>
                <a:avLst/>
                <a:gdLst>
                  <a:gd name="T0" fmla="*/ 0 w 21"/>
                  <a:gd name="T1" fmla="*/ 22 h 59"/>
                  <a:gd name="T2" fmla="*/ 3 w 21"/>
                  <a:gd name="T3" fmla="*/ 31 h 59"/>
                  <a:gd name="T4" fmla="*/ 21 w 21"/>
                  <a:gd name="T5" fmla="*/ 59 h 59"/>
                  <a:gd name="T6" fmla="*/ 21 w 21"/>
                  <a:gd name="T7" fmla="*/ 59 h 59"/>
                  <a:gd name="T8" fmla="*/ 21 w 21"/>
                  <a:gd name="T9" fmla="*/ 55 h 59"/>
                  <a:gd name="T10" fmla="*/ 21 w 21"/>
                  <a:gd name="T11" fmla="*/ 55 h 59"/>
                  <a:gd name="T12" fmla="*/ 14 w 21"/>
                  <a:gd name="T13" fmla="*/ 41 h 59"/>
                  <a:gd name="T14" fmla="*/ 14 w 21"/>
                  <a:gd name="T15" fmla="*/ 23 h 59"/>
                  <a:gd name="T16" fmla="*/ 19 w 21"/>
                  <a:gd name="T17" fmla="*/ 9 h 59"/>
                  <a:gd name="T18" fmla="*/ 19 w 21"/>
                  <a:gd name="T19" fmla="*/ 9 h 59"/>
                  <a:gd name="T20" fmla="*/ 19 w 21"/>
                  <a:gd name="T21" fmla="*/ 0 h 59"/>
                  <a:gd name="T22" fmla="*/ 19 w 21"/>
                  <a:gd name="T23" fmla="*/ 0 h 59"/>
                  <a:gd name="T24" fmla="*/ 0 w 21"/>
                  <a:gd name="T25" fmla="*/ 22 h 59"/>
                  <a:gd name="T26" fmla="*/ 0 w 21"/>
                  <a:gd name="T27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59">
                    <a:moveTo>
                      <a:pt x="0" y="22"/>
                    </a:moveTo>
                    <a:cubicBezTo>
                      <a:pt x="0" y="27"/>
                      <a:pt x="1" y="28"/>
                      <a:pt x="3" y="31"/>
                    </a:cubicBezTo>
                    <a:cubicBezTo>
                      <a:pt x="6" y="43"/>
                      <a:pt x="5" y="59"/>
                      <a:pt x="21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9" y="53"/>
                      <a:pt x="14" y="45"/>
                      <a:pt x="14" y="41"/>
                    </a:cubicBezTo>
                    <a:cubicBezTo>
                      <a:pt x="14" y="32"/>
                      <a:pt x="14" y="32"/>
                      <a:pt x="14" y="23"/>
                    </a:cubicBezTo>
                    <a:cubicBezTo>
                      <a:pt x="14" y="20"/>
                      <a:pt x="17" y="11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2"/>
                      <a:pt x="0" y="10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8730972" y="3960657"/>
                <a:ext cx="49722" cy="204572"/>
              </a:xfrm>
              <a:custGeom>
                <a:avLst/>
                <a:gdLst>
                  <a:gd name="T0" fmla="*/ 3 w 22"/>
                  <a:gd name="T1" fmla="*/ 57 h 89"/>
                  <a:gd name="T2" fmla="*/ 3 w 22"/>
                  <a:gd name="T3" fmla="*/ 37 h 89"/>
                  <a:gd name="T4" fmla="*/ 0 w 22"/>
                  <a:gd name="T5" fmla="*/ 26 h 89"/>
                  <a:gd name="T6" fmla="*/ 0 w 22"/>
                  <a:gd name="T7" fmla="*/ 23 h 89"/>
                  <a:gd name="T8" fmla="*/ 18 w 22"/>
                  <a:gd name="T9" fmla="*/ 0 h 89"/>
                  <a:gd name="T10" fmla="*/ 22 w 22"/>
                  <a:gd name="T11" fmla="*/ 8 h 89"/>
                  <a:gd name="T12" fmla="*/ 18 w 22"/>
                  <a:gd name="T13" fmla="*/ 25 h 89"/>
                  <a:gd name="T14" fmla="*/ 20 w 22"/>
                  <a:gd name="T15" fmla="*/ 44 h 89"/>
                  <a:gd name="T16" fmla="*/ 13 w 22"/>
                  <a:gd name="T17" fmla="*/ 56 h 89"/>
                  <a:gd name="T18" fmla="*/ 18 w 22"/>
                  <a:gd name="T19" fmla="*/ 73 h 89"/>
                  <a:gd name="T20" fmla="*/ 14 w 22"/>
                  <a:gd name="T21" fmla="*/ 89 h 89"/>
                  <a:gd name="T22" fmla="*/ 10 w 22"/>
                  <a:gd name="T23" fmla="*/ 75 h 89"/>
                  <a:gd name="T24" fmla="*/ 5 w 22"/>
                  <a:gd name="T25" fmla="*/ 72 h 89"/>
                  <a:gd name="T26" fmla="*/ 3 w 22"/>
                  <a:gd name="T27" fmla="*/ 57 h 89"/>
                  <a:gd name="T28" fmla="*/ 3 w 22"/>
                  <a:gd name="T29" fmla="*/ 5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89">
                    <a:moveTo>
                      <a:pt x="3" y="57"/>
                    </a:moveTo>
                    <a:cubicBezTo>
                      <a:pt x="3" y="50"/>
                      <a:pt x="3" y="42"/>
                      <a:pt x="3" y="37"/>
                    </a:cubicBezTo>
                    <a:cubicBezTo>
                      <a:pt x="3" y="34"/>
                      <a:pt x="0" y="31"/>
                      <a:pt x="0" y="26"/>
                    </a:cubicBezTo>
                    <a:cubicBezTo>
                      <a:pt x="0" y="25"/>
                      <a:pt x="0" y="24"/>
                      <a:pt x="0" y="23"/>
                    </a:cubicBezTo>
                    <a:cubicBezTo>
                      <a:pt x="15" y="23"/>
                      <a:pt x="8" y="0"/>
                      <a:pt x="18" y="0"/>
                    </a:cubicBezTo>
                    <a:cubicBezTo>
                      <a:pt x="20" y="0"/>
                      <a:pt x="22" y="5"/>
                      <a:pt x="22" y="8"/>
                    </a:cubicBezTo>
                    <a:cubicBezTo>
                      <a:pt x="22" y="16"/>
                      <a:pt x="18" y="18"/>
                      <a:pt x="18" y="25"/>
                    </a:cubicBezTo>
                    <a:cubicBezTo>
                      <a:pt x="18" y="34"/>
                      <a:pt x="20" y="36"/>
                      <a:pt x="20" y="44"/>
                    </a:cubicBezTo>
                    <a:cubicBezTo>
                      <a:pt x="20" y="50"/>
                      <a:pt x="13" y="51"/>
                      <a:pt x="13" y="56"/>
                    </a:cubicBezTo>
                    <a:cubicBezTo>
                      <a:pt x="13" y="62"/>
                      <a:pt x="18" y="67"/>
                      <a:pt x="18" y="73"/>
                    </a:cubicBezTo>
                    <a:cubicBezTo>
                      <a:pt x="18" y="80"/>
                      <a:pt x="14" y="83"/>
                      <a:pt x="14" y="89"/>
                    </a:cubicBezTo>
                    <a:cubicBezTo>
                      <a:pt x="9" y="87"/>
                      <a:pt x="10" y="82"/>
                      <a:pt x="10" y="75"/>
                    </a:cubicBezTo>
                    <a:cubicBezTo>
                      <a:pt x="10" y="72"/>
                      <a:pt x="7" y="73"/>
                      <a:pt x="5" y="72"/>
                    </a:cubicBezTo>
                    <a:cubicBezTo>
                      <a:pt x="2" y="68"/>
                      <a:pt x="4" y="59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8790639" y="4203587"/>
                <a:ext cx="22730" cy="35516"/>
              </a:xfrm>
              <a:custGeom>
                <a:avLst/>
                <a:gdLst>
                  <a:gd name="T0" fmla="*/ 9 w 10"/>
                  <a:gd name="T1" fmla="*/ 4 h 15"/>
                  <a:gd name="T2" fmla="*/ 5 w 10"/>
                  <a:gd name="T3" fmla="*/ 0 h 15"/>
                  <a:gd name="T4" fmla="*/ 0 w 10"/>
                  <a:gd name="T5" fmla="*/ 11 h 15"/>
                  <a:gd name="T6" fmla="*/ 4 w 10"/>
                  <a:gd name="T7" fmla="*/ 15 h 15"/>
                  <a:gd name="T8" fmla="*/ 9 w 10"/>
                  <a:gd name="T9" fmla="*/ 4 h 15"/>
                  <a:gd name="T10" fmla="*/ 9 w 10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9" y="4"/>
                    </a:moveTo>
                    <a:cubicBezTo>
                      <a:pt x="6" y="4"/>
                      <a:pt x="6" y="0"/>
                      <a:pt x="5" y="0"/>
                    </a:cubicBezTo>
                    <a:cubicBezTo>
                      <a:pt x="1" y="0"/>
                      <a:pt x="0" y="6"/>
                      <a:pt x="0" y="11"/>
                    </a:cubicBezTo>
                    <a:cubicBezTo>
                      <a:pt x="0" y="14"/>
                      <a:pt x="3" y="14"/>
                      <a:pt x="4" y="15"/>
                    </a:cubicBezTo>
                    <a:cubicBezTo>
                      <a:pt x="5" y="13"/>
                      <a:pt x="10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8779273" y="3787340"/>
                <a:ext cx="31254" cy="122175"/>
              </a:xfrm>
              <a:custGeom>
                <a:avLst/>
                <a:gdLst>
                  <a:gd name="T0" fmla="*/ 14 w 14"/>
                  <a:gd name="T1" fmla="*/ 15 h 53"/>
                  <a:gd name="T2" fmla="*/ 14 w 14"/>
                  <a:gd name="T3" fmla="*/ 37 h 53"/>
                  <a:gd name="T4" fmla="*/ 9 w 14"/>
                  <a:gd name="T5" fmla="*/ 53 h 53"/>
                  <a:gd name="T6" fmla="*/ 0 w 14"/>
                  <a:gd name="T7" fmla="*/ 29 h 53"/>
                  <a:gd name="T8" fmla="*/ 1 w 14"/>
                  <a:gd name="T9" fmla="*/ 9 h 53"/>
                  <a:gd name="T10" fmla="*/ 14 w 14"/>
                  <a:gd name="T11" fmla="*/ 15 h 53"/>
                  <a:gd name="T12" fmla="*/ 14 w 14"/>
                  <a:gd name="T13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4" y="15"/>
                    </a:moveTo>
                    <a:cubicBezTo>
                      <a:pt x="14" y="24"/>
                      <a:pt x="14" y="34"/>
                      <a:pt x="14" y="37"/>
                    </a:cubicBezTo>
                    <a:cubicBezTo>
                      <a:pt x="14" y="39"/>
                      <a:pt x="10" y="53"/>
                      <a:pt x="9" y="53"/>
                    </a:cubicBezTo>
                    <a:cubicBezTo>
                      <a:pt x="5" y="46"/>
                      <a:pt x="0" y="40"/>
                      <a:pt x="0" y="29"/>
                    </a:cubicBezTo>
                    <a:cubicBezTo>
                      <a:pt x="0" y="21"/>
                      <a:pt x="1" y="16"/>
                      <a:pt x="1" y="9"/>
                    </a:cubicBezTo>
                    <a:cubicBezTo>
                      <a:pt x="1" y="0"/>
                      <a:pt x="14" y="7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8790639" y="3619705"/>
                <a:ext cx="29833" cy="61088"/>
              </a:xfrm>
              <a:custGeom>
                <a:avLst/>
                <a:gdLst>
                  <a:gd name="T0" fmla="*/ 6 w 13"/>
                  <a:gd name="T1" fmla="*/ 24 h 27"/>
                  <a:gd name="T2" fmla="*/ 6 w 13"/>
                  <a:gd name="T3" fmla="*/ 17 h 27"/>
                  <a:gd name="T4" fmla="*/ 6 w 13"/>
                  <a:gd name="T5" fmla="*/ 17 h 27"/>
                  <a:gd name="T6" fmla="*/ 0 w 13"/>
                  <a:gd name="T7" fmla="*/ 5 h 27"/>
                  <a:gd name="T8" fmla="*/ 4 w 13"/>
                  <a:gd name="T9" fmla="*/ 0 h 27"/>
                  <a:gd name="T10" fmla="*/ 13 w 13"/>
                  <a:gd name="T11" fmla="*/ 21 h 27"/>
                  <a:gd name="T12" fmla="*/ 10 w 13"/>
                  <a:gd name="T13" fmla="*/ 27 h 27"/>
                  <a:gd name="T14" fmla="*/ 6 w 13"/>
                  <a:gd name="T15" fmla="*/ 24 h 27"/>
                  <a:gd name="T16" fmla="*/ 6 w 13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7">
                    <a:moveTo>
                      <a:pt x="6" y="24"/>
                    </a:move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3"/>
                      <a:pt x="0" y="11"/>
                      <a:pt x="0" y="5"/>
                    </a:cubicBezTo>
                    <a:cubicBezTo>
                      <a:pt x="0" y="2"/>
                      <a:pt x="3" y="0"/>
                      <a:pt x="4" y="0"/>
                    </a:cubicBezTo>
                    <a:cubicBezTo>
                      <a:pt x="8" y="6"/>
                      <a:pt x="13" y="9"/>
                      <a:pt x="13" y="21"/>
                    </a:cubicBezTo>
                    <a:cubicBezTo>
                      <a:pt x="13" y="24"/>
                      <a:pt x="13" y="27"/>
                      <a:pt x="10" y="27"/>
                    </a:cubicBezTo>
                    <a:cubicBezTo>
                      <a:pt x="9" y="27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8787797" y="3577085"/>
                <a:ext cx="11366" cy="24151"/>
              </a:xfrm>
              <a:custGeom>
                <a:avLst/>
                <a:gdLst>
                  <a:gd name="T0" fmla="*/ 4 w 5"/>
                  <a:gd name="T1" fmla="*/ 10 h 10"/>
                  <a:gd name="T2" fmla="*/ 0 w 5"/>
                  <a:gd name="T3" fmla="*/ 7 h 10"/>
                  <a:gd name="T4" fmla="*/ 1 w 5"/>
                  <a:gd name="T5" fmla="*/ 0 h 10"/>
                  <a:gd name="T6" fmla="*/ 5 w 5"/>
                  <a:gd name="T7" fmla="*/ 3 h 10"/>
                  <a:gd name="T8" fmla="*/ 5 w 5"/>
                  <a:gd name="T9" fmla="*/ 9 h 10"/>
                  <a:gd name="T10" fmla="*/ 5 w 5"/>
                  <a:gd name="T11" fmla="*/ 9 h 10"/>
                  <a:gd name="T12" fmla="*/ 5 w 5"/>
                  <a:gd name="T13" fmla="*/ 9 h 10"/>
                  <a:gd name="T14" fmla="*/ 4 w 5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1" y="10"/>
                      <a:pt x="0" y="9"/>
                      <a:pt x="0" y="7"/>
                    </a:cubicBezTo>
                    <a:cubicBezTo>
                      <a:pt x="0" y="3"/>
                      <a:pt x="0" y="3"/>
                      <a:pt x="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5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4" y="10"/>
                      <a:pt x="4" y="10"/>
                      <a:pt x="4" y="1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8780694" y="3515999"/>
                <a:ext cx="18468" cy="19889"/>
              </a:xfrm>
              <a:custGeom>
                <a:avLst/>
                <a:gdLst>
                  <a:gd name="T0" fmla="*/ 7 w 8"/>
                  <a:gd name="T1" fmla="*/ 4 h 9"/>
                  <a:gd name="T2" fmla="*/ 0 w 8"/>
                  <a:gd name="T3" fmla="*/ 0 h 9"/>
                  <a:gd name="T4" fmla="*/ 0 w 8"/>
                  <a:gd name="T5" fmla="*/ 5 h 9"/>
                  <a:gd name="T6" fmla="*/ 3 w 8"/>
                  <a:gd name="T7" fmla="*/ 9 h 9"/>
                  <a:gd name="T8" fmla="*/ 8 w 8"/>
                  <a:gd name="T9" fmla="*/ 5 h 9"/>
                  <a:gd name="T10" fmla="*/ 7 w 8"/>
                  <a:gd name="T11" fmla="*/ 4 h 9"/>
                  <a:gd name="T12" fmla="*/ 7 w 8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9">
                    <a:moveTo>
                      <a:pt x="7" y="4"/>
                    </a:moveTo>
                    <a:cubicBezTo>
                      <a:pt x="4" y="4"/>
                      <a:pt x="3" y="0"/>
                      <a:pt x="0" y="0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2" y="9"/>
                      <a:pt x="3" y="9"/>
                    </a:cubicBezTo>
                    <a:cubicBezTo>
                      <a:pt x="4" y="9"/>
                      <a:pt x="7" y="6"/>
                      <a:pt x="8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8762226" y="3479062"/>
                <a:ext cx="17047" cy="18468"/>
              </a:xfrm>
              <a:custGeom>
                <a:avLst/>
                <a:gdLst>
                  <a:gd name="T0" fmla="*/ 4 w 7"/>
                  <a:gd name="T1" fmla="*/ 8 h 8"/>
                  <a:gd name="T2" fmla="*/ 0 w 7"/>
                  <a:gd name="T3" fmla="*/ 5 h 8"/>
                  <a:gd name="T4" fmla="*/ 0 w 7"/>
                  <a:gd name="T5" fmla="*/ 5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4 w 7"/>
                  <a:gd name="T13" fmla="*/ 8 h 8"/>
                  <a:gd name="T14" fmla="*/ 4 w 7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4" y="8"/>
                    </a:moveTo>
                    <a:cubicBezTo>
                      <a:pt x="2" y="8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7" y="5"/>
                    </a:cubicBezTo>
                    <a:cubicBezTo>
                      <a:pt x="6" y="5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8730972" y="3372514"/>
                <a:ext cx="19889" cy="29833"/>
              </a:xfrm>
              <a:custGeom>
                <a:avLst/>
                <a:gdLst>
                  <a:gd name="T0" fmla="*/ 5 w 9"/>
                  <a:gd name="T1" fmla="*/ 0 h 13"/>
                  <a:gd name="T2" fmla="*/ 0 w 9"/>
                  <a:gd name="T3" fmla="*/ 7 h 13"/>
                  <a:gd name="T4" fmla="*/ 5 w 9"/>
                  <a:gd name="T5" fmla="*/ 13 h 13"/>
                  <a:gd name="T6" fmla="*/ 9 w 9"/>
                  <a:gd name="T7" fmla="*/ 7 h 13"/>
                  <a:gd name="T8" fmla="*/ 9 w 9"/>
                  <a:gd name="T9" fmla="*/ 2 h 13"/>
                  <a:gd name="T10" fmla="*/ 5 w 9"/>
                  <a:gd name="T11" fmla="*/ 0 h 13"/>
                  <a:gd name="T12" fmla="*/ 5 w 9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0" y="0"/>
                      <a:pt x="0" y="4"/>
                      <a:pt x="0" y="7"/>
                    </a:cubicBezTo>
                    <a:cubicBezTo>
                      <a:pt x="0" y="12"/>
                      <a:pt x="3" y="13"/>
                      <a:pt x="5" y="13"/>
                    </a:cubicBezTo>
                    <a:cubicBezTo>
                      <a:pt x="8" y="13"/>
                      <a:pt x="9" y="8"/>
                      <a:pt x="9" y="7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8723868" y="3328474"/>
                <a:ext cx="15627" cy="14206"/>
              </a:xfrm>
              <a:custGeom>
                <a:avLst/>
                <a:gdLst>
                  <a:gd name="T0" fmla="*/ 7 w 7"/>
                  <a:gd name="T1" fmla="*/ 4 h 6"/>
                  <a:gd name="T2" fmla="*/ 3 w 7"/>
                  <a:gd name="T3" fmla="*/ 0 h 6"/>
                  <a:gd name="T4" fmla="*/ 3 w 7"/>
                  <a:gd name="T5" fmla="*/ 0 h 6"/>
                  <a:gd name="T6" fmla="*/ 0 w 7"/>
                  <a:gd name="T7" fmla="*/ 4 h 6"/>
                  <a:gd name="T8" fmla="*/ 6 w 7"/>
                  <a:gd name="T9" fmla="*/ 6 h 6"/>
                  <a:gd name="T10" fmla="*/ 7 w 7"/>
                  <a:gd name="T11" fmla="*/ 4 h 6"/>
                  <a:gd name="T12" fmla="*/ 7 w 7"/>
                  <a:gd name="T13" fmla="*/ 4 h 6"/>
                  <a:gd name="T14" fmla="*/ 7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7" y="4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5" y="6"/>
                      <a:pt x="6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8698297" y="3275910"/>
                <a:ext cx="36937" cy="39778"/>
              </a:xfrm>
              <a:custGeom>
                <a:avLst/>
                <a:gdLst>
                  <a:gd name="T0" fmla="*/ 16 w 16"/>
                  <a:gd name="T1" fmla="*/ 11 h 17"/>
                  <a:gd name="T2" fmla="*/ 2 w 16"/>
                  <a:gd name="T3" fmla="*/ 0 h 17"/>
                  <a:gd name="T4" fmla="*/ 0 w 16"/>
                  <a:gd name="T5" fmla="*/ 1 h 17"/>
                  <a:gd name="T6" fmla="*/ 5 w 16"/>
                  <a:gd name="T7" fmla="*/ 11 h 17"/>
                  <a:gd name="T8" fmla="*/ 11 w 16"/>
                  <a:gd name="T9" fmla="*/ 17 h 17"/>
                  <a:gd name="T10" fmla="*/ 16 w 16"/>
                  <a:gd name="T11" fmla="*/ 11 h 17"/>
                  <a:gd name="T12" fmla="*/ 16 w 16"/>
                  <a:gd name="T1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7">
                    <a:moveTo>
                      <a:pt x="16" y="11"/>
                    </a:moveTo>
                    <a:cubicBezTo>
                      <a:pt x="13" y="7"/>
                      <a:pt x="7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2" y="5"/>
                      <a:pt x="0" y="11"/>
                      <a:pt x="5" y="11"/>
                    </a:cubicBezTo>
                    <a:cubicBezTo>
                      <a:pt x="5" y="17"/>
                      <a:pt x="7" y="17"/>
                      <a:pt x="11" y="17"/>
                    </a:cubicBezTo>
                    <a:cubicBezTo>
                      <a:pt x="14" y="17"/>
                      <a:pt x="16" y="15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8654257" y="3126744"/>
                <a:ext cx="35516" cy="100865"/>
              </a:xfrm>
              <a:custGeom>
                <a:avLst/>
                <a:gdLst>
                  <a:gd name="T0" fmla="*/ 0 w 15"/>
                  <a:gd name="T1" fmla="*/ 0 h 44"/>
                  <a:gd name="T2" fmla="*/ 8 w 15"/>
                  <a:gd name="T3" fmla="*/ 2 h 44"/>
                  <a:gd name="T4" fmla="*/ 15 w 15"/>
                  <a:gd name="T5" fmla="*/ 19 h 44"/>
                  <a:gd name="T6" fmla="*/ 15 w 15"/>
                  <a:gd name="T7" fmla="*/ 39 h 44"/>
                  <a:gd name="T8" fmla="*/ 10 w 15"/>
                  <a:gd name="T9" fmla="*/ 44 h 44"/>
                  <a:gd name="T10" fmla="*/ 0 w 15"/>
                  <a:gd name="T11" fmla="*/ 33 h 44"/>
                  <a:gd name="T12" fmla="*/ 4 w 15"/>
                  <a:gd name="T13" fmla="*/ 20 h 44"/>
                  <a:gd name="T14" fmla="*/ 0 w 15"/>
                  <a:gd name="T15" fmla="*/ 8 h 44"/>
                  <a:gd name="T16" fmla="*/ 0 w 15"/>
                  <a:gd name="T17" fmla="*/ 0 h 44"/>
                  <a:gd name="T18" fmla="*/ 0 w 1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44">
                    <a:moveTo>
                      <a:pt x="0" y="0"/>
                    </a:moveTo>
                    <a:cubicBezTo>
                      <a:pt x="1" y="0"/>
                      <a:pt x="8" y="2"/>
                      <a:pt x="8" y="2"/>
                    </a:cubicBezTo>
                    <a:cubicBezTo>
                      <a:pt x="15" y="2"/>
                      <a:pt x="10" y="12"/>
                      <a:pt x="15" y="19"/>
                    </a:cubicBezTo>
                    <a:cubicBezTo>
                      <a:pt x="15" y="27"/>
                      <a:pt x="15" y="35"/>
                      <a:pt x="15" y="39"/>
                    </a:cubicBezTo>
                    <a:cubicBezTo>
                      <a:pt x="15" y="40"/>
                      <a:pt x="14" y="44"/>
                      <a:pt x="10" y="44"/>
                    </a:cubicBezTo>
                    <a:cubicBezTo>
                      <a:pt x="8" y="44"/>
                      <a:pt x="0" y="36"/>
                      <a:pt x="0" y="33"/>
                    </a:cubicBezTo>
                    <a:cubicBezTo>
                      <a:pt x="0" y="27"/>
                      <a:pt x="4" y="25"/>
                      <a:pt x="4" y="20"/>
                    </a:cubicBezTo>
                    <a:cubicBezTo>
                      <a:pt x="4" y="13"/>
                      <a:pt x="0" y="14"/>
                      <a:pt x="0" y="8"/>
                    </a:cubicBezTo>
                    <a:cubicBezTo>
                      <a:pt x="0" y="8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8652837" y="3089807"/>
                <a:ext cx="29833" cy="26992"/>
              </a:xfrm>
              <a:custGeom>
                <a:avLst/>
                <a:gdLst>
                  <a:gd name="T0" fmla="*/ 6 w 13"/>
                  <a:gd name="T1" fmla="*/ 2 h 12"/>
                  <a:gd name="T2" fmla="*/ 0 w 13"/>
                  <a:gd name="T3" fmla="*/ 0 h 12"/>
                  <a:gd name="T4" fmla="*/ 0 w 13"/>
                  <a:gd name="T5" fmla="*/ 7 h 12"/>
                  <a:gd name="T6" fmla="*/ 6 w 13"/>
                  <a:gd name="T7" fmla="*/ 12 h 12"/>
                  <a:gd name="T8" fmla="*/ 13 w 13"/>
                  <a:gd name="T9" fmla="*/ 7 h 12"/>
                  <a:gd name="T10" fmla="*/ 13 w 13"/>
                  <a:gd name="T11" fmla="*/ 7 h 12"/>
                  <a:gd name="T12" fmla="*/ 6 w 13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6" y="2"/>
                    </a:moveTo>
                    <a:cubicBezTo>
                      <a:pt x="2" y="2"/>
                      <a:pt x="2" y="1"/>
                      <a:pt x="0" y="0"/>
                    </a:cubicBezTo>
                    <a:cubicBezTo>
                      <a:pt x="0" y="3"/>
                      <a:pt x="0" y="6"/>
                      <a:pt x="0" y="7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1" y="12"/>
                      <a:pt x="12" y="11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6" y="2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8605956" y="3135267"/>
                <a:ext cx="25571" cy="22730"/>
              </a:xfrm>
              <a:custGeom>
                <a:avLst/>
                <a:gdLst>
                  <a:gd name="T0" fmla="*/ 11 w 11"/>
                  <a:gd name="T1" fmla="*/ 2 h 10"/>
                  <a:gd name="T2" fmla="*/ 5 w 11"/>
                  <a:gd name="T3" fmla="*/ 0 h 10"/>
                  <a:gd name="T4" fmla="*/ 0 w 11"/>
                  <a:gd name="T5" fmla="*/ 7 h 10"/>
                  <a:gd name="T6" fmla="*/ 8 w 11"/>
                  <a:gd name="T7" fmla="*/ 10 h 10"/>
                  <a:gd name="T8" fmla="*/ 11 w 11"/>
                  <a:gd name="T9" fmla="*/ 10 h 10"/>
                  <a:gd name="T10" fmla="*/ 11 w 11"/>
                  <a:gd name="T11" fmla="*/ 2 h 10"/>
                  <a:gd name="T12" fmla="*/ 11 w 11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11" y="2"/>
                    </a:moveTo>
                    <a:cubicBezTo>
                      <a:pt x="9" y="2"/>
                      <a:pt x="6" y="0"/>
                      <a:pt x="5" y="0"/>
                    </a:cubicBezTo>
                    <a:cubicBezTo>
                      <a:pt x="4" y="0"/>
                      <a:pt x="0" y="4"/>
                      <a:pt x="0" y="7"/>
                    </a:cubicBezTo>
                    <a:cubicBezTo>
                      <a:pt x="0" y="8"/>
                      <a:pt x="6" y="10"/>
                      <a:pt x="8" y="10"/>
                    </a:cubicBezTo>
                    <a:cubicBezTo>
                      <a:pt x="9" y="10"/>
                      <a:pt x="10" y="10"/>
                      <a:pt x="11" y="10"/>
                    </a:cubicBezTo>
                    <a:cubicBezTo>
                      <a:pt x="11" y="7"/>
                      <a:pt x="11" y="7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7722320" y="3547252"/>
                <a:ext cx="59667" cy="48301"/>
              </a:xfrm>
              <a:custGeom>
                <a:avLst/>
                <a:gdLst>
                  <a:gd name="T0" fmla="*/ 12 w 26"/>
                  <a:gd name="T1" fmla="*/ 0 h 21"/>
                  <a:gd name="T2" fmla="*/ 0 w 26"/>
                  <a:gd name="T3" fmla="*/ 15 h 21"/>
                  <a:gd name="T4" fmla="*/ 26 w 26"/>
                  <a:gd name="T5" fmla="*/ 12 h 21"/>
                  <a:gd name="T6" fmla="*/ 12 w 26"/>
                  <a:gd name="T7" fmla="*/ 0 h 21"/>
                  <a:gd name="T8" fmla="*/ 12 w 26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12" y="0"/>
                    </a:moveTo>
                    <a:cubicBezTo>
                      <a:pt x="2" y="4"/>
                      <a:pt x="0" y="4"/>
                      <a:pt x="0" y="15"/>
                    </a:cubicBezTo>
                    <a:cubicBezTo>
                      <a:pt x="15" y="17"/>
                      <a:pt x="18" y="21"/>
                      <a:pt x="26" y="12"/>
                    </a:cubicBezTo>
                    <a:cubicBezTo>
                      <a:pt x="21" y="7"/>
                      <a:pt x="15" y="6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auto">
              <a:xfrm>
                <a:off x="8137146" y="2106725"/>
                <a:ext cx="41199" cy="98025"/>
              </a:xfrm>
              <a:custGeom>
                <a:avLst/>
                <a:gdLst>
                  <a:gd name="T0" fmla="*/ 4 w 18"/>
                  <a:gd name="T1" fmla="*/ 24 h 43"/>
                  <a:gd name="T2" fmla="*/ 1 w 18"/>
                  <a:gd name="T3" fmla="*/ 10 h 43"/>
                  <a:gd name="T4" fmla="*/ 1 w 18"/>
                  <a:gd name="T5" fmla="*/ 10 h 43"/>
                  <a:gd name="T6" fmla="*/ 0 w 18"/>
                  <a:gd name="T7" fmla="*/ 5 h 43"/>
                  <a:gd name="T8" fmla="*/ 4 w 18"/>
                  <a:gd name="T9" fmla="*/ 0 h 43"/>
                  <a:gd name="T10" fmla="*/ 4 w 18"/>
                  <a:gd name="T11" fmla="*/ 0 h 43"/>
                  <a:gd name="T12" fmla="*/ 14 w 18"/>
                  <a:gd name="T13" fmla="*/ 5 h 43"/>
                  <a:gd name="T14" fmla="*/ 14 w 18"/>
                  <a:gd name="T15" fmla="*/ 5 h 43"/>
                  <a:gd name="T16" fmla="*/ 14 w 18"/>
                  <a:gd name="T17" fmla="*/ 17 h 43"/>
                  <a:gd name="T18" fmla="*/ 17 w 18"/>
                  <a:gd name="T19" fmla="*/ 43 h 43"/>
                  <a:gd name="T20" fmla="*/ 14 w 18"/>
                  <a:gd name="T21" fmla="*/ 38 h 43"/>
                  <a:gd name="T22" fmla="*/ 4 w 18"/>
                  <a:gd name="T23" fmla="*/ 24 h 43"/>
                  <a:gd name="T24" fmla="*/ 4 w 18"/>
                  <a:gd name="T2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43">
                    <a:moveTo>
                      <a:pt x="4" y="24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11"/>
                      <a:pt x="14" y="13"/>
                      <a:pt x="14" y="17"/>
                    </a:cubicBezTo>
                    <a:cubicBezTo>
                      <a:pt x="14" y="24"/>
                      <a:pt x="18" y="38"/>
                      <a:pt x="17" y="43"/>
                    </a:cubicBezTo>
                    <a:cubicBezTo>
                      <a:pt x="16" y="43"/>
                      <a:pt x="15" y="40"/>
                      <a:pt x="14" y="38"/>
                    </a:cubicBezTo>
                    <a:cubicBezTo>
                      <a:pt x="12" y="32"/>
                      <a:pt x="4" y="29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81"/>
              <p:cNvSpPr>
                <a:spLocks/>
              </p:cNvSpPr>
              <p:nvPr/>
            </p:nvSpPr>
            <p:spPr bwMode="auto">
              <a:xfrm>
                <a:off x="7726581" y="3594134"/>
                <a:ext cx="704637" cy="730208"/>
              </a:xfrm>
              <a:custGeom>
                <a:avLst/>
                <a:gdLst>
                  <a:gd name="T0" fmla="*/ 64 w 306"/>
                  <a:gd name="T1" fmla="*/ 99 h 317"/>
                  <a:gd name="T2" fmla="*/ 49 w 306"/>
                  <a:gd name="T3" fmla="*/ 75 h 317"/>
                  <a:gd name="T4" fmla="*/ 18 w 306"/>
                  <a:gd name="T5" fmla="*/ 28 h 317"/>
                  <a:gd name="T6" fmla="*/ 27 w 306"/>
                  <a:gd name="T7" fmla="*/ 0 h 317"/>
                  <a:gd name="T8" fmla="*/ 104 w 306"/>
                  <a:gd name="T9" fmla="*/ 68 h 317"/>
                  <a:gd name="T10" fmla="*/ 196 w 306"/>
                  <a:gd name="T11" fmla="*/ 124 h 317"/>
                  <a:gd name="T12" fmla="*/ 248 w 306"/>
                  <a:gd name="T13" fmla="*/ 155 h 317"/>
                  <a:gd name="T14" fmla="*/ 192 w 306"/>
                  <a:gd name="T15" fmla="*/ 153 h 317"/>
                  <a:gd name="T16" fmla="*/ 192 w 306"/>
                  <a:gd name="T17" fmla="*/ 153 h 317"/>
                  <a:gd name="T18" fmla="*/ 190 w 306"/>
                  <a:gd name="T19" fmla="*/ 180 h 317"/>
                  <a:gd name="T20" fmla="*/ 190 w 306"/>
                  <a:gd name="T21" fmla="*/ 180 h 317"/>
                  <a:gd name="T22" fmla="*/ 211 w 306"/>
                  <a:gd name="T23" fmla="*/ 218 h 317"/>
                  <a:gd name="T24" fmla="*/ 306 w 306"/>
                  <a:gd name="T25" fmla="*/ 274 h 317"/>
                  <a:gd name="T26" fmla="*/ 280 w 306"/>
                  <a:gd name="T27" fmla="*/ 264 h 317"/>
                  <a:gd name="T28" fmla="*/ 260 w 306"/>
                  <a:gd name="T29" fmla="*/ 275 h 317"/>
                  <a:gd name="T30" fmla="*/ 275 w 306"/>
                  <a:gd name="T31" fmla="*/ 317 h 317"/>
                  <a:gd name="T32" fmla="*/ 173 w 306"/>
                  <a:gd name="T33" fmla="*/ 214 h 317"/>
                  <a:gd name="T34" fmla="*/ 70 w 306"/>
                  <a:gd name="T35" fmla="*/ 99 h 317"/>
                  <a:gd name="T36" fmla="*/ 70 w 306"/>
                  <a:gd name="T37" fmla="*/ 99 h 317"/>
                  <a:gd name="T38" fmla="*/ 64 w 306"/>
                  <a:gd name="T39" fmla="*/ 99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6" h="317">
                    <a:moveTo>
                      <a:pt x="64" y="99"/>
                    </a:moveTo>
                    <a:cubicBezTo>
                      <a:pt x="56" y="89"/>
                      <a:pt x="56" y="84"/>
                      <a:pt x="49" y="75"/>
                    </a:cubicBezTo>
                    <a:cubicBezTo>
                      <a:pt x="44" y="50"/>
                      <a:pt x="0" y="28"/>
                      <a:pt x="18" y="28"/>
                    </a:cubicBezTo>
                    <a:cubicBezTo>
                      <a:pt x="45" y="29"/>
                      <a:pt x="24" y="13"/>
                      <a:pt x="27" y="0"/>
                    </a:cubicBezTo>
                    <a:cubicBezTo>
                      <a:pt x="71" y="17"/>
                      <a:pt x="72" y="33"/>
                      <a:pt x="104" y="68"/>
                    </a:cubicBezTo>
                    <a:cubicBezTo>
                      <a:pt x="126" y="92"/>
                      <a:pt x="163" y="110"/>
                      <a:pt x="196" y="124"/>
                    </a:cubicBezTo>
                    <a:cubicBezTo>
                      <a:pt x="217" y="132"/>
                      <a:pt x="217" y="141"/>
                      <a:pt x="248" y="155"/>
                    </a:cubicBezTo>
                    <a:cubicBezTo>
                      <a:pt x="226" y="162"/>
                      <a:pt x="198" y="132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203" y="191"/>
                      <a:pt x="200" y="209"/>
                      <a:pt x="211" y="218"/>
                    </a:cubicBezTo>
                    <a:cubicBezTo>
                      <a:pt x="231" y="260"/>
                      <a:pt x="292" y="233"/>
                      <a:pt x="306" y="274"/>
                    </a:cubicBezTo>
                    <a:cubicBezTo>
                      <a:pt x="292" y="270"/>
                      <a:pt x="289" y="264"/>
                      <a:pt x="280" y="264"/>
                    </a:cubicBezTo>
                    <a:cubicBezTo>
                      <a:pt x="272" y="264"/>
                      <a:pt x="267" y="269"/>
                      <a:pt x="260" y="275"/>
                    </a:cubicBezTo>
                    <a:cubicBezTo>
                      <a:pt x="256" y="281"/>
                      <a:pt x="274" y="303"/>
                      <a:pt x="275" y="317"/>
                    </a:cubicBezTo>
                    <a:cubicBezTo>
                      <a:pt x="226" y="291"/>
                      <a:pt x="224" y="233"/>
                      <a:pt x="173" y="214"/>
                    </a:cubicBezTo>
                    <a:cubicBezTo>
                      <a:pt x="155" y="168"/>
                      <a:pt x="105" y="103"/>
                      <a:pt x="70" y="99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4" y="99"/>
                      <a:pt x="64" y="99"/>
                      <a:pt x="64" y="99"/>
                    </a:cubicBezTo>
                    <a:close/>
                  </a:path>
                </a:pathLst>
              </a:custGeom>
              <a:solidFill>
                <a:srgbClr val="E6338D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108"/>
              <p:cNvSpPr>
                <a:spLocks/>
              </p:cNvSpPr>
              <p:nvPr/>
            </p:nvSpPr>
            <p:spPr bwMode="auto">
              <a:xfrm>
                <a:off x="7455239" y="4436571"/>
                <a:ext cx="289809" cy="292651"/>
              </a:xfrm>
              <a:custGeom>
                <a:avLst/>
                <a:gdLst>
                  <a:gd name="T0" fmla="*/ 125 w 126"/>
                  <a:gd name="T1" fmla="*/ 17 h 127"/>
                  <a:gd name="T2" fmla="*/ 118 w 126"/>
                  <a:gd name="T3" fmla="*/ 12 h 127"/>
                  <a:gd name="T4" fmla="*/ 87 w 126"/>
                  <a:gd name="T5" fmla="*/ 69 h 127"/>
                  <a:gd name="T6" fmla="*/ 24 w 126"/>
                  <a:gd name="T7" fmla="*/ 105 h 127"/>
                  <a:gd name="T8" fmla="*/ 0 w 126"/>
                  <a:gd name="T9" fmla="*/ 73 h 127"/>
                  <a:gd name="T10" fmla="*/ 6 w 126"/>
                  <a:gd name="T11" fmla="*/ 55 h 127"/>
                  <a:gd name="T12" fmla="*/ 6 w 126"/>
                  <a:gd name="T13" fmla="*/ 49 h 127"/>
                  <a:gd name="T14" fmla="*/ 13 w 126"/>
                  <a:gd name="T15" fmla="*/ 35 h 127"/>
                  <a:gd name="T16" fmla="*/ 13 w 126"/>
                  <a:gd name="T17" fmla="*/ 35 h 127"/>
                  <a:gd name="T18" fmla="*/ 17 w 126"/>
                  <a:gd name="T19" fmla="*/ 36 h 127"/>
                  <a:gd name="T20" fmla="*/ 17 w 126"/>
                  <a:gd name="T21" fmla="*/ 36 h 127"/>
                  <a:gd name="T22" fmla="*/ 25 w 126"/>
                  <a:gd name="T23" fmla="*/ 32 h 127"/>
                  <a:gd name="T24" fmla="*/ 25 w 126"/>
                  <a:gd name="T25" fmla="*/ 22 h 127"/>
                  <a:gd name="T26" fmla="*/ 45 w 126"/>
                  <a:gd name="T27" fmla="*/ 17 h 127"/>
                  <a:gd name="T28" fmla="*/ 51 w 126"/>
                  <a:gd name="T29" fmla="*/ 12 h 127"/>
                  <a:gd name="T30" fmla="*/ 92 w 126"/>
                  <a:gd name="T31" fmla="*/ 20 h 127"/>
                  <a:gd name="T32" fmla="*/ 103 w 126"/>
                  <a:gd name="T33" fmla="*/ 5 h 127"/>
                  <a:gd name="T34" fmla="*/ 121 w 126"/>
                  <a:gd name="T35" fmla="*/ 1 h 127"/>
                  <a:gd name="T36" fmla="*/ 121 w 126"/>
                  <a:gd name="T37" fmla="*/ 1 h 127"/>
                  <a:gd name="T38" fmla="*/ 126 w 126"/>
                  <a:gd name="T39" fmla="*/ 1 h 127"/>
                  <a:gd name="T40" fmla="*/ 126 w 126"/>
                  <a:gd name="T41" fmla="*/ 1 h 127"/>
                  <a:gd name="T42" fmla="*/ 126 w 126"/>
                  <a:gd name="T43" fmla="*/ 17 h 127"/>
                  <a:gd name="T44" fmla="*/ 126 w 126"/>
                  <a:gd name="T45" fmla="*/ 17 h 127"/>
                  <a:gd name="T46" fmla="*/ 125 w 126"/>
                  <a:gd name="T47" fmla="*/ 17 h 127"/>
                  <a:gd name="T48" fmla="*/ 125 w 126"/>
                  <a:gd name="T49" fmla="*/ 1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6" h="127">
                    <a:moveTo>
                      <a:pt x="125" y="17"/>
                    </a:moveTo>
                    <a:cubicBezTo>
                      <a:pt x="124" y="15"/>
                      <a:pt x="121" y="12"/>
                      <a:pt x="118" y="12"/>
                    </a:cubicBezTo>
                    <a:cubicBezTo>
                      <a:pt x="104" y="23"/>
                      <a:pt x="98" y="49"/>
                      <a:pt x="87" y="69"/>
                    </a:cubicBezTo>
                    <a:cubicBezTo>
                      <a:pt x="70" y="101"/>
                      <a:pt x="35" y="127"/>
                      <a:pt x="24" y="105"/>
                    </a:cubicBezTo>
                    <a:cubicBezTo>
                      <a:pt x="11" y="80"/>
                      <a:pt x="16" y="75"/>
                      <a:pt x="0" y="73"/>
                    </a:cubicBezTo>
                    <a:cubicBezTo>
                      <a:pt x="4" y="67"/>
                      <a:pt x="6" y="63"/>
                      <a:pt x="6" y="55"/>
                    </a:cubicBezTo>
                    <a:cubicBezTo>
                      <a:pt x="6" y="52"/>
                      <a:pt x="6" y="53"/>
                      <a:pt x="6" y="49"/>
                    </a:cubicBezTo>
                    <a:cubicBezTo>
                      <a:pt x="6" y="41"/>
                      <a:pt x="12" y="43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20" y="36"/>
                      <a:pt x="23" y="33"/>
                      <a:pt x="25" y="32"/>
                    </a:cubicBezTo>
                    <a:cubicBezTo>
                      <a:pt x="25" y="27"/>
                      <a:pt x="25" y="23"/>
                      <a:pt x="25" y="22"/>
                    </a:cubicBezTo>
                    <a:cubicBezTo>
                      <a:pt x="25" y="11"/>
                      <a:pt x="34" y="20"/>
                      <a:pt x="45" y="17"/>
                    </a:cubicBezTo>
                    <a:cubicBezTo>
                      <a:pt x="48" y="17"/>
                      <a:pt x="49" y="12"/>
                      <a:pt x="51" y="12"/>
                    </a:cubicBezTo>
                    <a:cubicBezTo>
                      <a:pt x="66" y="12"/>
                      <a:pt x="77" y="20"/>
                      <a:pt x="92" y="20"/>
                    </a:cubicBezTo>
                    <a:cubicBezTo>
                      <a:pt x="103" y="20"/>
                      <a:pt x="100" y="14"/>
                      <a:pt x="103" y="5"/>
                    </a:cubicBezTo>
                    <a:cubicBezTo>
                      <a:pt x="104" y="0"/>
                      <a:pt x="115" y="3"/>
                      <a:pt x="121" y="1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0"/>
                      <a:pt x="125" y="12"/>
                      <a:pt x="126" y="17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25" y="17"/>
                      <a:pt x="125" y="17"/>
                      <a:pt x="125" y="17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7435351" y="3687895"/>
                <a:ext cx="49722" cy="62508"/>
              </a:xfrm>
              <a:custGeom>
                <a:avLst/>
                <a:gdLst>
                  <a:gd name="T0" fmla="*/ 13 w 22"/>
                  <a:gd name="T1" fmla="*/ 0 h 27"/>
                  <a:gd name="T2" fmla="*/ 0 w 22"/>
                  <a:gd name="T3" fmla="*/ 19 h 27"/>
                  <a:gd name="T4" fmla="*/ 0 w 22"/>
                  <a:gd name="T5" fmla="*/ 19 h 27"/>
                  <a:gd name="T6" fmla="*/ 0 w 22"/>
                  <a:gd name="T7" fmla="*/ 27 h 27"/>
                  <a:gd name="T8" fmla="*/ 0 w 22"/>
                  <a:gd name="T9" fmla="*/ 27 h 27"/>
                  <a:gd name="T10" fmla="*/ 22 w 22"/>
                  <a:gd name="T11" fmla="*/ 27 h 27"/>
                  <a:gd name="T12" fmla="*/ 13 w 22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7">
                    <a:moveTo>
                      <a:pt x="13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1" y="25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115"/>
              <p:cNvSpPr>
                <a:spLocks/>
              </p:cNvSpPr>
              <p:nvPr/>
            </p:nvSpPr>
            <p:spPr bwMode="auto">
              <a:xfrm>
                <a:off x="7388470" y="3731935"/>
                <a:ext cx="21309" cy="29833"/>
              </a:xfrm>
              <a:custGeom>
                <a:avLst/>
                <a:gdLst>
                  <a:gd name="T0" fmla="*/ 0 w 9"/>
                  <a:gd name="T1" fmla="*/ 12 h 13"/>
                  <a:gd name="T2" fmla="*/ 9 w 9"/>
                  <a:gd name="T3" fmla="*/ 13 h 13"/>
                  <a:gd name="T4" fmla="*/ 9 w 9"/>
                  <a:gd name="T5" fmla="*/ 13 h 13"/>
                  <a:gd name="T6" fmla="*/ 9 w 9"/>
                  <a:gd name="T7" fmla="*/ 0 h 13"/>
                  <a:gd name="T8" fmla="*/ 9 w 9"/>
                  <a:gd name="T9" fmla="*/ 0 h 13"/>
                  <a:gd name="T10" fmla="*/ 0 w 9"/>
                  <a:gd name="T11" fmla="*/ 12 h 13"/>
                  <a:gd name="T12" fmla="*/ 0 w 9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0" y="12"/>
                    </a:moveTo>
                    <a:cubicBezTo>
                      <a:pt x="4" y="11"/>
                      <a:pt x="8" y="12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3"/>
                      <a:pt x="3" y="7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118"/>
              <p:cNvSpPr>
                <a:spLocks/>
              </p:cNvSpPr>
              <p:nvPr/>
            </p:nvSpPr>
            <p:spPr bwMode="auto">
              <a:xfrm>
                <a:off x="7737946" y="4291667"/>
                <a:ext cx="376468" cy="957509"/>
              </a:xfrm>
              <a:custGeom>
                <a:avLst/>
                <a:gdLst>
                  <a:gd name="T0" fmla="*/ 29 w 163"/>
                  <a:gd name="T1" fmla="*/ 160 h 416"/>
                  <a:gd name="T2" fmla="*/ 43 w 163"/>
                  <a:gd name="T3" fmla="*/ 153 h 416"/>
                  <a:gd name="T4" fmla="*/ 38 w 163"/>
                  <a:gd name="T5" fmla="*/ 136 h 416"/>
                  <a:gd name="T6" fmla="*/ 52 w 163"/>
                  <a:gd name="T7" fmla="*/ 116 h 416"/>
                  <a:gd name="T8" fmla="*/ 105 w 163"/>
                  <a:gd name="T9" fmla="*/ 91 h 416"/>
                  <a:gd name="T10" fmla="*/ 97 w 163"/>
                  <a:gd name="T11" fmla="*/ 74 h 416"/>
                  <a:gd name="T12" fmla="*/ 114 w 163"/>
                  <a:gd name="T13" fmla="*/ 59 h 416"/>
                  <a:gd name="T14" fmla="*/ 114 w 163"/>
                  <a:gd name="T15" fmla="*/ 59 h 416"/>
                  <a:gd name="T16" fmla="*/ 114 w 163"/>
                  <a:gd name="T17" fmla="*/ 40 h 416"/>
                  <a:gd name="T18" fmla="*/ 114 w 163"/>
                  <a:gd name="T19" fmla="*/ 40 h 416"/>
                  <a:gd name="T20" fmla="*/ 99 w 163"/>
                  <a:gd name="T21" fmla="*/ 40 h 416"/>
                  <a:gd name="T22" fmla="*/ 77 w 163"/>
                  <a:gd name="T23" fmla="*/ 30 h 416"/>
                  <a:gd name="T24" fmla="*/ 77 w 163"/>
                  <a:gd name="T25" fmla="*/ 30 h 416"/>
                  <a:gd name="T26" fmla="*/ 98 w 163"/>
                  <a:gd name="T27" fmla="*/ 0 h 416"/>
                  <a:gd name="T28" fmla="*/ 98 w 163"/>
                  <a:gd name="T29" fmla="*/ 0 h 416"/>
                  <a:gd name="T30" fmla="*/ 124 w 163"/>
                  <a:gd name="T31" fmla="*/ 14 h 416"/>
                  <a:gd name="T32" fmla="*/ 129 w 163"/>
                  <a:gd name="T33" fmla="*/ 31 h 416"/>
                  <a:gd name="T34" fmla="*/ 140 w 163"/>
                  <a:gd name="T35" fmla="*/ 26 h 416"/>
                  <a:gd name="T36" fmla="*/ 156 w 163"/>
                  <a:gd name="T37" fmla="*/ 80 h 416"/>
                  <a:gd name="T38" fmla="*/ 156 w 163"/>
                  <a:gd name="T39" fmla="*/ 278 h 416"/>
                  <a:gd name="T40" fmla="*/ 99 w 163"/>
                  <a:gd name="T41" fmla="*/ 355 h 416"/>
                  <a:gd name="T42" fmla="*/ 75 w 163"/>
                  <a:gd name="T43" fmla="*/ 345 h 416"/>
                  <a:gd name="T44" fmla="*/ 67 w 163"/>
                  <a:gd name="T45" fmla="*/ 390 h 416"/>
                  <a:gd name="T46" fmla="*/ 60 w 163"/>
                  <a:gd name="T47" fmla="*/ 416 h 416"/>
                  <a:gd name="T48" fmla="*/ 55 w 163"/>
                  <a:gd name="T49" fmla="*/ 381 h 416"/>
                  <a:gd name="T50" fmla="*/ 46 w 163"/>
                  <a:gd name="T51" fmla="*/ 352 h 416"/>
                  <a:gd name="T52" fmla="*/ 1 w 163"/>
                  <a:gd name="T53" fmla="*/ 298 h 416"/>
                  <a:gd name="T54" fmla="*/ 8 w 163"/>
                  <a:gd name="T55" fmla="*/ 257 h 416"/>
                  <a:gd name="T56" fmla="*/ 52 w 163"/>
                  <a:gd name="T57" fmla="*/ 250 h 416"/>
                  <a:gd name="T58" fmla="*/ 29 w 163"/>
                  <a:gd name="T59" fmla="*/ 159 h 416"/>
                  <a:gd name="T60" fmla="*/ 29 w 163"/>
                  <a:gd name="T61" fmla="*/ 159 h 416"/>
                  <a:gd name="T62" fmla="*/ 29 w 163"/>
                  <a:gd name="T63" fmla="*/ 160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3" h="416">
                    <a:moveTo>
                      <a:pt x="29" y="160"/>
                    </a:moveTo>
                    <a:cubicBezTo>
                      <a:pt x="35" y="160"/>
                      <a:pt x="43" y="160"/>
                      <a:pt x="43" y="153"/>
                    </a:cubicBezTo>
                    <a:cubicBezTo>
                      <a:pt x="43" y="147"/>
                      <a:pt x="38" y="144"/>
                      <a:pt x="38" y="136"/>
                    </a:cubicBezTo>
                    <a:cubicBezTo>
                      <a:pt x="38" y="130"/>
                      <a:pt x="46" y="116"/>
                      <a:pt x="52" y="116"/>
                    </a:cubicBezTo>
                    <a:cubicBezTo>
                      <a:pt x="72" y="116"/>
                      <a:pt x="105" y="115"/>
                      <a:pt x="105" y="91"/>
                    </a:cubicBezTo>
                    <a:cubicBezTo>
                      <a:pt x="105" y="85"/>
                      <a:pt x="97" y="80"/>
                      <a:pt x="97" y="74"/>
                    </a:cubicBezTo>
                    <a:cubicBezTo>
                      <a:pt x="97" y="69"/>
                      <a:pt x="110" y="67"/>
                      <a:pt x="114" y="59"/>
                    </a:cubicBezTo>
                    <a:cubicBezTo>
                      <a:pt x="114" y="59"/>
                      <a:pt x="114" y="59"/>
                      <a:pt x="114" y="59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07" y="36"/>
                      <a:pt x="108" y="40"/>
                      <a:pt x="99" y="40"/>
                    </a:cubicBezTo>
                    <a:cubicBezTo>
                      <a:pt x="97" y="4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100" y="0"/>
                      <a:pt x="124" y="11"/>
                      <a:pt x="124" y="14"/>
                    </a:cubicBezTo>
                    <a:cubicBezTo>
                      <a:pt x="126" y="18"/>
                      <a:pt x="123" y="31"/>
                      <a:pt x="129" y="31"/>
                    </a:cubicBezTo>
                    <a:cubicBezTo>
                      <a:pt x="132" y="31"/>
                      <a:pt x="135" y="27"/>
                      <a:pt x="140" y="26"/>
                    </a:cubicBezTo>
                    <a:cubicBezTo>
                      <a:pt x="141" y="40"/>
                      <a:pt x="146" y="58"/>
                      <a:pt x="156" y="80"/>
                    </a:cubicBezTo>
                    <a:cubicBezTo>
                      <a:pt x="156" y="155"/>
                      <a:pt x="163" y="244"/>
                      <a:pt x="156" y="278"/>
                    </a:cubicBezTo>
                    <a:cubicBezTo>
                      <a:pt x="151" y="297"/>
                      <a:pt x="135" y="355"/>
                      <a:pt x="99" y="355"/>
                    </a:cubicBezTo>
                    <a:cubicBezTo>
                      <a:pt x="84" y="355"/>
                      <a:pt x="91" y="332"/>
                      <a:pt x="75" y="345"/>
                    </a:cubicBezTo>
                    <a:cubicBezTo>
                      <a:pt x="65" y="352"/>
                      <a:pt x="68" y="361"/>
                      <a:pt x="67" y="390"/>
                    </a:cubicBezTo>
                    <a:cubicBezTo>
                      <a:pt x="46" y="399"/>
                      <a:pt x="46" y="399"/>
                      <a:pt x="60" y="416"/>
                    </a:cubicBezTo>
                    <a:cubicBezTo>
                      <a:pt x="44" y="405"/>
                      <a:pt x="33" y="393"/>
                      <a:pt x="55" y="381"/>
                    </a:cubicBezTo>
                    <a:cubicBezTo>
                      <a:pt x="55" y="373"/>
                      <a:pt x="48" y="355"/>
                      <a:pt x="46" y="352"/>
                    </a:cubicBezTo>
                    <a:cubicBezTo>
                      <a:pt x="24" y="312"/>
                      <a:pt x="14" y="313"/>
                      <a:pt x="1" y="298"/>
                    </a:cubicBezTo>
                    <a:cubicBezTo>
                      <a:pt x="0" y="297"/>
                      <a:pt x="8" y="275"/>
                      <a:pt x="8" y="257"/>
                    </a:cubicBezTo>
                    <a:cubicBezTo>
                      <a:pt x="19" y="254"/>
                      <a:pt x="41" y="254"/>
                      <a:pt x="52" y="250"/>
                    </a:cubicBezTo>
                    <a:cubicBezTo>
                      <a:pt x="50" y="209"/>
                      <a:pt x="38" y="184"/>
                      <a:pt x="29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60"/>
                      <a:pt x="29" y="160"/>
                      <a:pt x="29" y="160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41" name="Прямая со стрелкой 40"/>
          <p:cNvCxnSpPr/>
          <p:nvPr/>
        </p:nvCxnSpPr>
        <p:spPr>
          <a:xfrm>
            <a:off x="2907663" y="2752856"/>
            <a:ext cx="1036435" cy="422193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684471" y="2122520"/>
            <a:ext cx="1639091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Камчатский </a:t>
            </a:r>
            <a:r>
              <a:rPr lang="ru-RU" sz="1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>
            <a:endCxn id="11" idx="16"/>
          </p:cNvCxnSpPr>
          <p:nvPr/>
        </p:nvCxnSpPr>
        <p:spPr>
          <a:xfrm flipH="1">
            <a:off x="7181247" y="2584392"/>
            <a:ext cx="1881765" cy="590656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288839" y="3215390"/>
            <a:ext cx="2597668" cy="309630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Магаданская область</a:t>
            </a:r>
          </a:p>
        </p:txBody>
      </p:sp>
      <p:cxnSp>
        <p:nvCxnSpPr>
          <p:cNvPr id="45" name="Прямая со стрелкой 44"/>
          <p:cNvCxnSpPr>
            <a:stCxn id="44" idx="1"/>
          </p:cNvCxnSpPr>
          <p:nvPr/>
        </p:nvCxnSpPr>
        <p:spPr>
          <a:xfrm flipH="1">
            <a:off x="6456164" y="3370206"/>
            <a:ext cx="2832675" cy="4971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450806" y="2470200"/>
            <a:ext cx="236204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Саха (Якутия)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9622" y="2798163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26510" y="3040721"/>
            <a:ext cx="72698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4 019,52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37758" y="2814197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9350" y="1548247"/>
            <a:ext cx="3213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1. Тариф на тепловую энергию (руб./Гкал)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13272" y="1836516"/>
            <a:ext cx="2528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2. Тариф на воду (руб./</a:t>
            </a:r>
            <a:r>
              <a:rPr lang="ru-RU" sz="1200" dirty="0" err="1" smtClean="0">
                <a:solidFill>
                  <a:srgbClr val="000000"/>
                </a:solidFill>
              </a:rPr>
              <a:t>кум.метр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39349" y="2118001"/>
            <a:ext cx="328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</a:rPr>
              <a:t>3. Тариф на водоотведение </a:t>
            </a:r>
            <a:r>
              <a:rPr lang="ru-RU" sz="1200" dirty="0">
                <a:solidFill>
                  <a:srgbClr val="000000"/>
                </a:solidFill>
              </a:rPr>
              <a:t>(руб./</a:t>
            </a:r>
            <a:r>
              <a:rPr lang="ru-RU" sz="1200" dirty="0" err="1">
                <a:solidFill>
                  <a:srgbClr val="000000"/>
                </a:solidFill>
              </a:rPr>
              <a:t>кум.метр</a:t>
            </a:r>
            <a:r>
              <a:rPr lang="ru-RU" sz="1200" dirty="0" smtClean="0">
                <a:solidFill>
                  <a:srgbClr val="000000"/>
                </a:solidFill>
              </a:rPr>
              <a:t>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7342" y="3050326"/>
            <a:ext cx="587521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Т/с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4090" y="3341955"/>
            <a:ext cx="595537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В/с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50240" y="3622617"/>
            <a:ext cx="603551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В/о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70422" y="3039468"/>
            <a:ext cx="72698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3 982,45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686364" y="3018431"/>
            <a:ext cx="560270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-0,9%</a:t>
            </a:r>
            <a:endParaRPr lang="ru-RU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34762" y="3320821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64,36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870405" y="3330088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62,70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686364" y="3320820"/>
            <a:ext cx="560270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-2,6%</a:t>
            </a:r>
            <a:endParaRPr lang="ru-RU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23409" y="3621756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96,73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859051" y="3622617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94,44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675010" y="3613349"/>
            <a:ext cx="560270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-2,4%</a:t>
            </a:r>
            <a:endParaRPr lang="ru-RU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9630776" y="3429001"/>
            <a:ext cx="57790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548912" y="3445035"/>
            <a:ext cx="625545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8765244" y="3666160"/>
            <a:ext cx="595537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В/с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761393" y="3870317"/>
            <a:ext cx="603551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В/о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9645915" y="3645026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24,16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0481558" y="3654293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22,74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1297517" y="3645025"/>
            <a:ext cx="560270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-5,9%</a:t>
            </a:r>
            <a:endParaRPr lang="ru-RU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9634562" y="3869457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35,27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0470205" y="3870317"/>
            <a:ext cx="534622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32,72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1286164" y="3861049"/>
            <a:ext cx="560270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-7,2%</a:t>
            </a:r>
            <a:endParaRPr lang="ru-RU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9852273" y="2321921"/>
            <a:ext cx="770756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9734257" y="2564479"/>
            <a:ext cx="969584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5 284,16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0762449" y="2337955"/>
            <a:ext cx="834296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Стало: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8978386" y="2574084"/>
            <a:ext cx="783583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Т/с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983793" y="2790108"/>
            <a:ext cx="794275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В/с 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0578169" y="2563226"/>
            <a:ext cx="969584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5 219,48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1498434" y="2542189"/>
            <a:ext cx="794273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-1,2%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9874641" y="2768974"/>
            <a:ext cx="713032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42,39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0710284" y="2778241"/>
            <a:ext cx="713032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25,71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11375088" y="2768973"/>
            <a:ext cx="894109" cy="278853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-39,3%</a:t>
            </a:r>
            <a:endParaRPr lang="ru-RU" sz="1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46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12034839" cy="534988"/>
          </a:xfr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cap="small" dirty="0"/>
              <a:t> Информация </a:t>
            </a:r>
            <a:r>
              <a:rPr lang="ru-RU" sz="2000" b="1" cap="small" dirty="0" smtClean="0"/>
              <a:t>об индексах изменения размера платы за коммунальные услуги с 1 июля 2017 г. в среднем по субъектам российской федерации</a:t>
            </a:r>
            <a:endParaRPr lang="ru-RU" sz="2000" b="1" cap="small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801249" y="6580188"/>
            <a:ext cx="439964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151605" y="1452698"/>
            <a:ext cx="4779024" cy="4715096"/>
            <a:chOff x="5236204" y="534080"/>
            <a:chExt cx="3584268" cy="4715096"/>
          </a:xfrm>
          <a:solidFill>
            <a:srgbClr val="E61A80"/>
          </a:solidFill>
        </p:grpSpPr>
        <p:sp>
          <p:nvSpPr>
            <p:cNvPr id="9" name="Freeform 82"/>
            <p:cNvSpPr>
              <a:spLocks/>
            </p:cNvSpPr>
            <p:nvPr/>
          </p:nvSpPr>
          <p:spPr bwMode="auto">
            <a:xfrm>
              <a:off x="7040413" y="534080"/>
              <a:ext cx="1086788" cy="2410822"/>
            </a:xfrm>
            <a:custGeom>
              <a:avLst/>
              <a:gdLst>
                <a:gd name="T0" fmla="*/ 101 w 472"/>
                <a:gd name="T1" fmla="*/ 609 h 1047"/>
                <a:gd name="T2" fmla="*/ 109 w 472"/>
                <a:gd name="T3" fmla="*/ 620 h 1047"/>
                <a:gd name="T4" fmla="*/ 102 w 472"/>
                <a:gd name="T5" fmla="*/ 648 h 1047"/>
                <a:gd name="T6" fmla="*/ 85 w 472"/>
                <a:gd name="T7" fmla="*/ 659 h 1047"/>
                <a:gd name="T8" fmla="*/ 71 w 472"/>
                <a:gd name="T9" fmla="*/ 697 h 1047"/>
                <a:gd name="T10" fmla="*/ 77 w 472"/>
                <a:gd name="T11" fmla="*/ 722 h 1047"/>
                <a:gd name="T12" fmla="*/ 98 w 472"/>
                <a:gd name="T13" fmla="*/ 769 h 1047"/>
                <a:gd name="T14" fmla="*/ 79 w 472"/>
                <a:gd name="T15" fmla="*/ 817 h 1047"/>
                <a:gd name="T16" fmla="*/ 60 w 472"/>
                <a:gd name="T17" fmla="*/ 824 h 1047"/>
                <a:gd name="T18" fmla="*/ 54 w 472"/>
                <a:gd name="T19" fmla="*/ 861 h 1047"/>
                <a:gd name="T20" fmla="*/ 28 w 472"/>
                <a:gd name="T21" fmla="*/ 897 h 1047"/>
                <a:gd name="T22" fmla="*/ 69 w 472"/>
                <a:gd name="T23" fmla="*/ 961 h 1047"/>
                <a:gd name="T24" fmla="*/ 76 w 472"/>
                <a:gd name="T25" fmla="*/ 988 h 1047"/>
                <a:gd name="T26" fmla="*/ 82 w 472"/>
                <a:gd name="T27" fmla="*/ 988 h 1047"/>
                <a:gd name="T28" fmla="*/ 105 w 472"/>
                <a:gd name="T29" fmla="*/ 969 h 1047"/>
                <a:gd name="T30" fmla="*/ 145 w 472"/>
                <a:gd name="T31" fmla="*/ 1021 h 1047"/>
                <a:gd name="T32" fmla="*/ 172 w 472"/>
                <a:gd name="T33" fmla="*/ 1027 h 1047"/>
                <a:gd name="T34" fmla="*/ 196 w 472"/>
                <a:gd name="T35" fmla="*/ 1030 h 1047"/>
                <a:gd name="T36" fmla="*/ 210 w 472"/>
                <a:gd name="T37" fmla="*/ 1046 h 1047"/>
                <a:gd name="T38" fmla="*/ 210 w 472"/>
                <a:gd name="T39" fmla="*/ 1047 h 1047"/>
                <a:gd name="T40" fmla="*/ 250 w 472"/>
                <a:gd name="T41" fmla="*/ 1014 h 1047"/>
                <a:gd name="T42" fmla="*/ 296 w 472"/>
                <a:gd name="T43" fmla="*/ 946 h 1047"/>
                <a:gd name="T44" fmla="*/ 325 w 472"/>
                <a:gd name="T45" fmla="*/ 919 h 1047"/>
                <a:gd name="T46" fmla="*/ 314 w 472"/>
                <a:gd name="T47" fmla="*/ 897 h 1047"/>
                <a:gd name="T48" fmla="*/ 295 w 472"/>
                <a:gd name="T49" fmla="*/ 726 h 1047"/>
                <a:gd name="T50" fmla="*/ 341 w 472"/>
                <a:gd name="T51" fmla="*/ 738 h 1047"/>
                <a:gd name="T52" fmla="*/ 352 w 472"/>
                <a:gd name="T53" fmla="*/ 675 h 1047"/>
                <a:gd name="T54" fmla="*/ 342 w 472"/>
                <a:gd name="T55" fmla="*/ 662 h 1047"/>
                <a:gd name="T56" fmla="*/ 325 w 472"/>
                <a:gd name="T57" fmla="*/ 658 h 1047"/>
                <a:gd name="T58" fmla="*/ 283 w 472"/>
                <a:gd name="T59" fmla="*/ 616 h 1047"/>
                <a:gd name="T60" fmla="*/ 261 w 472"/>
                <a:gd name="T61" fmla="*/ 598 h 1047"/>
                <a:gd name="T62" fmla="*/ 242 w 472"/>
                <a:gd name="T63" fmla="*/ 590 h 1047"/>
                <a:gd name="T64" fmla="*/ 221 w 472"/>
                <a:gd name="T65" fmla="*/ 572 h 1047"/>
                <a:gd name="T66" fmla="*/ 223 w 472"/>
                <a:gd name="T67" fmla="*/ 572 h 1047"/>
                <a:gd name="T68" fmla="*/ 221 w 472"/>
                <a:gd name="T69" fmla="*/ 572 h 1047"/>
                <a:gd name="T70" fmla="*/ 237 w 472"/>
                <a:gd name="T71" fmla="*/ 541 h 1047"/>
                <a:gd name="T72" fmla="*/ 264 w 472"/>
                <a:gd name="T73" fmla="*/ 507 h 1047"/>
                <a:gd name="T74" fmla="*/ 330 w 472"/>
                <a:gd name="T75" fmla="*/ 464 h 1047"/>
                <a:gd name="T76" fmla="*/ 370 w 472"/>
                <a:gd name="T77" fmla="*/ 488 h 1047"/>
                <a:gd name="T78" fmla="*/ 413 w 472"/>
                <a:gd name="T79" fmla="*/ 455 h 1047"/>
                <a:gd name="T80" fmla="*/ 429 w 472"/>
                <a:gd name="T81" fmla="*/ 396 h 1047"/>
                <a:gd name="T82" fmla="*/ 458 w 472"/>
                <a:gd name="T83" fmla="*/ 395 h 1047"/>
                <a:gd name="T84" fmla="*/ 472 w 472"/>
                <a:gd name="T85" fmla="*/ 287 h 1047"/>
                <a:gd name="T86" fmla="*/ 353 w 472"/>
                <a:gd name="T87" fmla="*/ 296 h 1047"/>
                <a:gd name="T88" fmla="*/ 359 w 472"/>
                <a:gd name="T89" fmla="*/ 247 h 1047"/>
                <a:gd name="T90" fmla="*/ 339 w 472"/>
                <a:gd name="T91" fmla="*/ 155 h 1047"/>
                <a:gd name="T92" fmla="*/ 396 w 472"/>
                <a:gd name="T93" fmla="*/ 108 h 1047"/>
                <a:gd name="T94" fmla="*/ 359 w 472"/>
                <a:gd name="T95" fmla="*/ 59 h 1047"/>
                <a:gd name="T96" fmla="*/ 280 w 472"/>
                <a:gd name="T97" fmla="*/ 73 h 1047"/>
                <a:gd name="T98" fmla="*/ 298 w 472"/>
                <a:gd name="T99" fmla="*/ 97 h 1047"/>
                <a:gd name="T100" fmla="*/ 106 w 472"/>
                <a:gd name="T101" fmla="*/ 204 h 1047"/>
                <a:gd name="T102" fmla="*/ 49 w 472"/>
                <a:gd name="T103" fmla="*/ 311 h 1047"/>
                <a:gd name="T104" fmla="*/ 106 w 472"/>
                <a:gd name="T105" fmla="*/ 340 h 1047"/>
                <a:gd name="T106" fmla="*/ 44 w 472"/>
                <a:gd name="T107" fmla="*/ 354 h 1047"/>
                <a:gd name="T108" fmla="*/ 0 w 472"/>
                <a:gd name="T109" fmla="*/ 449 h 1047"/>
                <a:gd name="T110" fmla="*/ 1 w 472"/>
                <a:gd name="T111" fmla="*/ 455 h 1047"/>
                <a:gd name="T112" fmla="*/ 1 w 472"/>
                <a:gd name="T113" fmla="*/ 455 h 1047"/>
                <a:gd name="T114" fmla="*/ 54 w 472"/>
                <a:gd name="T115" fmla="*/ 487 h 1047"/>
                <a:gd name="T116" fmla="*/ 45 w 472"/>
                <a:gd name="T117" fmla="*/ 519 h 1047"/>
                <a:gd name="T118" fmla="*/ 39 w 472"/>
                <a:gd name="T119" fmla="*/ 568 h 1047"/>
                <a:gd name="T120" fmla="*/ 59 w 472"/>
                <a:gd name="T121" fmla="*/ 590 h 1047"/>
                <a:gd name="T122" fmla="*/ 98 w 472"/>
                <a:gd name="T123" fmla="*/ 609 h 1047"/>
                <a:gd name="T124" fmla="*/ 101 w 472"/>
                <a:gd name="T125" fmla="*/ 609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72" h="1047">
                  <a:moveTo>
                    <a:pt x="101" y="609"/>
                  </a:moveTo>
                  <a:cubicBezTo>
                    <a:pt x="101" y="609"/>
                    <a:pt x="101" y="609"/>
                    <a:pt x="101" y="609"/>
                  </a:cubicBezTo>
                  <a:cubicBezTo>
                    <a:pt x="101" y="609"/>
                    <a:pt x="101" y="609"/>
                    <a:pt x="101" y="609"/>
                  </a:cubicBezTo>
                  <a:cubicBezTo>
                    <a:pt x="102" y="611"/>
                    <a:pt x="109" y="616"/>
                    <a:pt x="109" y="620"/>
                  </a:cubicBezTo>
                  <a:cubicBezTo>
                    <a:pt x="109" y="626"/>
                    <a:pt x="102" y="629"/>
                    <a:pt x="102" y="635"/>
                  </a:cubicBezTo>
                  <a:cubicBezTo>
                    <a:pt x="102" y="641"/>
                    <a:pt x="102" y="643"/>
                    <a:pt x="102" y="648"/>
                  </a:cubicBezTo>
                  <a:cubicBezTo>
                    <a:pt x="100" y="649"/>
                    <a:pt x="96" y="648"/>
                    <a:pt x="91" y="648"/>
                  </a:cubicBezTo>
                  <a:cubicBezTo>
                    <a:pt x="85" y="648"/>
                    <a:pt x="89" y="654"/>
                    <a:pt x="85" y="659"/>
                  </a:cubicBezTo>
                  <a:cubicBezTo>
                    <a:pt x="79" y="670"/>
                    <a:pt x="60" y="670"/>
                    <a:pt x="60" y="684"/>
                  </a:cubicBezTo>
                  <a:cubicBezTo>
                    <a:pt x="60" y="693"/>
                    <a:pt x="70" y="690"/>
                    <a:pt x="71" y="697"/>
                  </a:cubicBezTo>
                  <a:cubicBezTo>
                    <a:pt x="69" y="699"/>
                    <a:pt x="63" y="705"/>
                    <a:pt x="63" y="709"/>
                  </a:cubicBezTo>
                  <a:cubicBezTo>
                    <a:pt x="63" y="720"/>
                    <a:pt x="74" y="716"/>
                    <a:pt x="77" y="722"/>
                  </a:cubicBezTo>
                  <a:cubicBezTo>
                    <a:pt x="81" y="728"/>
                    <a:pt x="80" y="742"/>
                    <a:pt x="80" y="748"/>
                  </a:cubicBezTo>
                  <a:cubicBezTo>
                    <a:pt x="82" y="755"/>
                    <a:pt x="98" y="757"/>
                    <a:pt x="98" y="769"/>
                  </a:cubicBezTo>
                  <a:cubicBezTo>
                    <a:pt x="98" y="771"/>
                    <a:pt x="102" y="774"/>
                    <a:pt x="102" y="777"/>
                  </a:cubicBezTo>
                  <a:cubicBezTo>
                    <a:pt x="86" y="785"/>
                    <a:pt x="97" y="817"/>
                    <a:pt x="79" y="817"/>
                  </a:cubicBezTo>
                  <a:cubicBezTo>
                    <a:pt x="71" y="817"/>
                    <a:pt x="71" y="813"/>
                    <a:pt x="65" y="813"/>
                  </a:cubicBezTo>
                  <a:cubicBezTo>
                    <a:pt x="61" y="813"/>
                    <a:pt x="61" y="822"/>
                    <a:pt x="60" y="824"/>
                  </a:cubicBezTo>
                  <a:cubicBezTo>
                    <a:pt x="57" y="834"/>
                    <a:pt x="42" y="835"/>
                    <a:pt x="42" y="845"/>
                  </a:cubicBezTo>
                  <a:cubicBezTo>
                    <a:pt x="42" y="851"/>
                    <a:pt x="54" y="851"/>
                    <a:pt x="54" y="861"/>
                  </a:cubicBezTo>
                  <a:cubicBezTo>
                    <a:pt x="54" y="870"/>
                    <a:pt x="52" y="866"/>
                    <a:pt x="44" y="868"/>
                  </a:cubicBezTo>
                  <a:cubicBezTo>
                    <a:pt x="36" y="872"/>
                    <a:pt x="28" y="886"/>
                    <a:pt x="28" y="897"/>
                  </a:cubicBezTo>
                  <a:cubicBezTo>
                    <a:pt x="28" y="923"/>
                    <a:pt x="42" y="929"/>
                    <a:pt x="50" y="945"/>
                  </a:cubicBezTo>
                  <a:cubicBezTo>
                    <a:pt x="54" y="952"/>
                    <a:pt x="69" y="951"/>
                    <a:pt x="69" y="961"/>
                  </a:cubicBezTo>
                  <a:cubicBezTo>
                    <a:pt x="69" y="964"/>
                    <a:pt x="69" y="969"/>
                    <a:pt x="69" y="969"/>
                  </a:cubicBezTo>
                  <a:cubicBezTo>
                    <a:pt x="69" y="975"/>
                    <a:pt x="76" y="978"/>
                    <a:pt x="76" y="988"/>
                  </a:cubicBezTo>
                  <a:cubicBezTo>
                    <a:pt x="76" y="988"/>
                    <a:pt x="76" y="988"/>
                    <a:pt x="76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2" y="988"/>
                    <a:pt x="82" y="988"/>
                    <a:pt x="82" y="988"/>
                  </a:cubicBezTo>
                  <a:cubicBezTo>
                    <a:pt x="89" y="984"/>
                    <a:pt x="100" y="969"/>
                    <a:pt x="105" y="969"/>
                  </a:cubicBezTo>
                  <a:cubicBezTo>
                    <a:pt x="122" y="969"/>
                    <a:pt x="150" y="988"/>
                    <a:pt x="150" y="1007"/>
                  </a:cubicBezTo>
                  <a:cubicBezTo>
                    <a:pt x="150" y="1012"/>
                    <a:pt x="145" y="1015"/>
                    <a:pt x="145" y="1021"/>
                  </a:cubicBezTo>
                  <a:cubicBezTo>
                    <a:pt x="145" y="1031"/>
                    <a:pt x="149" y="1036"/>
                    <a:pt x="157" y="1036"/>
                  </a:cubicBezTo>
                  <a:cubicBezTo>
                    <a:pt x="167" y="1036"/>
                    <a:pt x="165" y="1027"/>
                    <a:pt x="172" y="1027"/>
                  </a:cubicBezTo>
                  <a:cubicBezTo>
                    <a:pt x="178" y="1027"/>
                    <a:pt x="180" y="1030"/>
                    <a:pt x="184" y="1030"/>
                  </a:cubicBezTo>
                  <a:cubicBezTo>
                    <a:pt x="191" y="1030"/>
                    <a:pt x="192" y="1030"/>
                    <a:pt x="196" y="1030"/>
                  </a:cubicBezTo>
                  <a:cubicBezTo>
                    <a:pt x="203" y="1030"/>
                    <a:pt x="202" y="1043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6"/>
                    <a:pt x="210" y="1046"/>
                    <a:pt x="210" y="1046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10" y="1047"/>
                    <a:pt x="210" y="1047"/>
                    <a:pt x="210" y="1047"/>
                  </a:cubicBezTo>
                  <a:cubicBezTo>
                    <a:pt x="220" y="1038"/>
                    <a:pt x="236" y="1030"/>
                    <a:pt x="250" y="1014"/>
                  </a:cubicBezTo>
                  <a:cubicBezTo>
                    <a:pt x="250" y="1014"/>
                    <a:pt x="231" y="996"/>
                    <a:pt x="237" y="985"/>
                  </a:cubicBezTo>
                  <a:cubicBezTo>
                    <a:pt x="246" y="972"/>
                    <a:pt x="278" y="963"/>
                    <a:pt x="296" y="946"/>
                  </a:cubicBezTo>
                  <a:cubicBezTo>
                    <a:pt x="308" y="947"/>
                    <a:pt x="284" y="985"/>
                    <a:pt x="303" y="977"/>
                  </a:cubicBezTo>
                  <a:cubicBezTo>
                    <a:pt x="311" y="952"/>
                    <a:pt x="331" y="947"/>
                    <a:pt x="325" y="919"/>
                  </a:cubicBezTo>
                  <a:cubicBezTo>
                    <a:pt x="335" y="904"/>
                    <a:pt x="346" y="897"/>
                    <a:pt x="347" y="878"/>
                  </a:cubicBezTo>
                  <a:cubicBezTo>
                    <a:pt x="347" y="866"/>
                    <a:pt x="320" y="907"/>
                    <a:pt x="314" y="897"/>
                  </a:cubicBezTo>
                  <a:cubicBezTo>
                    <a:pt x="303" y="877"/>
                    <a:pt x="298" y="807"/>
                    <a:pt x="287" y="795"/>
                  </a:cubicBezTo>
                  <a:cubicBezTo>
                    <a:pt x="267" y="776"/>
                    <a:pt x="288" y="750"/>
                    <a:pt x="295" y="726"/>
                  </a:cubicBezTo>
                  <a:cubicBezTo>
                    <a:pt x="320" y="733"/>
                    <a:pt x="304" y="699"/>
                    <a:pt x="311" y="702"/>
                  </a:cubicBezTo>
                  <a:cubicBezTo>
                    <a:pt x="320" y="709"/>
                    <a:pt x="335" y="749"/>
                    <a:pt x="341" y="738"/>
                  </a:cubicBezTo>
                  <a:cubicBezTo>
                    <a:pt x="352" y="715"/>
                    <a:pt x="355" y="747"/>
                    <a:pt x="364" y="742"/>
                  </a:cubicBezTo>
                  <a:cubicBezTo>
                    <a:pt x="381" y="733"/>
                    <a:pt x="342" y="700"/>
                    <a:pt x="352" y="675"/>
                  </a:cubicBezTo>
                  <a:cubicBezTo>
                    <a:pt x="355" y="668"/>
                    <a:pt x="354" y="661"/>
                    <a:pt x="353" y="654"/>
                  </a:cubicBezTo>
                  <a:cubicBezTo>
                    <a:pt x="351" y="657"/>
                    <a:pt x="347" y="662"/>
                    <a:pt x="342" y="662"/>
                  </a:cubicBezTo>
                  <a:cubicBezTo>
                    <a:pt x="338" y="662"/>
                    <a:pt x="333" y="658"/>
                    <a:pt x="333" y="654"/>
                  </a:cubicBezTo>
                  <a:cubicBezTo>
                    <a:pt x="330" y="654"/>
                    <a:pt x="330" y="658"/>
                    <a:pt x="325" y="658"/>
                  </a:cubicBezTo>
                  <a:cubicBezTo>
                    <a:pt x="319" y="658"/>
                    <a:pt x="321" y="635"/>
                    <a:pt x="309" y="634"/>
                  </a:cubicBezTo>
                  <a:cubicBezTo>
                    <a:pt x="294" y="631"/>
                    <a:pt x="283" y="636"/>
                    <a:pt x="283" y="616"/>
                  </a:cubicBezTo>
                  <a:cubicBezTo>
                    <a:pt x="283" y="616"/>
                    <a:pt x="283" y="616"/>
                    <a:pt x="283" y="616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61" y="598"/>
                    <a:pt x="261" y="598"/>
                    <a:pt x="261" y="598"/>
                  </a:cubicBezTo>
                  <a:cubicBezTo>
                    <a:pt x="253" y="598"/>
                    <a:pt x="244" y="598"/>
                    <a:pt x="242" y="590"/>
                  </a:cubicBezTo>
                  <a:cubicBezTo>
                    <a:pt x="242" y="584"/>
                    <a:pt x="246" y="576"/>
                    <a:pt x="240" y="573"/>
                  </a:cubicBezTo>
                  <a:cubicBezTo>
                    <a:pt x="235" y="572"/>
                    <a:pt x="225" y="573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0" y="570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2" y="481"/>
                    <a:pt x="314" y="475"/>
                  </a:cubicBezTo>
                  <a:cubicBezTo>
                    <a:pt x="320" y="472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5" y="587"/>
                    <a:pt x="87" y="606"/>
                    <a:pt x="98" y="609"/>
                  </a:cubicBezTo>
                  <a:cubicBezTo>
                    <a:pt x="98" y="609"/>
                    <a:pt x="98" y="609"/>
                    <a:pt x="98" y="609"/>
                  </a:cubicBezTo>
                  <a:cubicBezTo>
                    <a:pt x="101" y="609"/>
                    <a:pt x="101" y="609"/>
                    <a:pt x="101" y="609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83"/>
            <p:cNvSpPr>
              <a:spLocks/>
            </p:cNvSpPr>
            <p:nvPr/>
          </p:nvSpPr>
          <p:spPr bwMode="auto">
            <a:xfrm>
              <a:off x="6362770" y="3868316"/>
              <a:ext cx="1125144" cy="791296"/>
            </a:xfrm>
            <a:custGeom>
              <a:avLst/>
              <a:gdLst>
                <a:gd name="T0" fmla="*/ 488 w 489"/>
                <a:gd name="T1" fmla="*/ 282 h 344"/>
                <a:gd name="T2" fmla="*/ 452 w 489"/>
                <a:gd name="T3" fmla="*/ 247 h 344"/>
                <a:gd name="T4" fmla="*/ 438 w 489"/>
                <a:gd name="T5" fmla="*/ 238 h 344"/>
                <a:gd name="T6" fmla="*/ 429 w 489"/>
                <a:gd name="T7" fmla="*/ 195 h 344"/>
                <a:gd name="T8" fmla="*/ 438 w 489"/>
                <a:gd name="T9" fmla="*/ 157 h 344"/>
                <a:gd name="T10" fmla="*/ 450 w 489"/>
                <a:gd name="T11" fmla="*/ 128 h 344"/>
                <a:gd name="T12" fmla="*/ 440 w 489"/>
                <a:gd name="T13" fmla="*/ 104 h 344"/>
                <a:gd name="T14" fmla="*/ 460 w 489"/>
                <a:gd name="T15" fmla="*/ 104 h 344"/>
                <a:gd name="T16" fmla="*/ 475 w 489"/>
                <a:gd name="T17" fmla="*/ 93 h 344"/>
                <a:gd name="T18" fmla="*/ 433 w 489"/>
                <a:gd name="T19" fmla="*/ 63 h 344"/>
                <a:gd name="T20" fmla="*/ 407 w 489"/>
                <a:gd name="T21" fmla="*/ 97 h 344"/>
                <a:gd name="T22" fmla="*/ 385 w 489"/>
                <a:gd name="T23" fmla="*/ 113 h 344"/>
                <a:gd name="T24" fmla="*/ 343 w 489"/>
                <a:gd name="T25" fmla="*/ 104 h 344"/>
                <a:gd name="T26" fmla="*/ 339 w 489"/>
                <a:gd name="T27" fmla="*/ 74 h 344"/>
                <a:gd name="T28" fmla="*/ 340 w 489"/>
                <a:gd name="T29" fmla="*/ 53 h 344"/>
                <a:gd name="T30" fmla="*/ 336 w 489"/>
                <a:gd name="T31" fmla="*/ 0 h 344"/>
                <a:gd name="T32" fmla="*/ 304 w 489"/>
                <a:gd name="T33" fmla="*/ 21 h 344"/>
                <a:gd name="T34" fmla="*/ 295 w 489"/>
                <a:gd name="T35" fmla="*/ 21 h 344"/>
                <a:gd name="T36" fmla="*/ 220 w 489"/>
                <a:gd name="T37" fmla="*/ 72 h 344"/>
                <a:gd name="T38" fmla="*/ 142 w 489"/>
                <a:gd name="T39" fmla="*/ 106 h 344"/>
                <a:gd name="T40" fmla="*/ 85 w 489"/>
                <a:gd name="T41" fmla="*/ 98 h 344"/>
                <a:gd name="T42" fmla="*/ 11 w 489"/>
                <a:gd name="T43" fmla="*/ 114 h 344"/>
                <a:gd name="T44" fmla="*/ 10 w 489"/>
                <a:gd name="T45" fmla="*/ 131 h 344"/>
                <a:gd name="T46" fmla="*/ 29 w 489"/>
                <a:gd name="T47" fmla="*/ 146 h 344"/>
                <a:gd name="T48" fmla="*/ 62 w 489"/>
                <a:gd name="T49" fmla="*/ 152 h 344"/>
                <a:gd name="T50" fmla="*/ 90 w 489"/>
                <a:gd name="T51" fmla="*/ 167 h 344"/>
                <a:gd name="T52" fmla="*/ 104 w 489"/>
                <a:gd name="T53" fmla="*/ 198 h 344"/>
                <a:gd name="T54" fmla="*/ 107 w 489"/>
                <a:gd name="T55" fmla="*/ 221 h 344"/>
                <a:gd name="T56" fmla="*/ 129 w 489"/>
                <a:gd name="T57" fmla="*/ 247 h 344"/>
                <a:gd name="T58" fmla="*/ 226 w 489"/>
                <a:gd name="T59" fmla="*/ 216 h 344"/>
                <a:gd name="T60" fmla="*/ 430 w 489"/>
                <a:gd name="T61" fmla="*/ 318 h 344"/>
                <a:gd name="T62" fmla="*/ 475 w 489"/>
                <a:gd name="T63" fmla="*/ 320 h 344"/>
                <a:gd name="T64" fmla="*/ 482 w 489"/>
                <a:gd name="T65" fmla="*/ 291 h 344"/>
                <a:gd name="T66" fmla="*/ 487 w 489"/>
                <a:gd name="T67" fmla="*/ 285 h 344"/>
                <a:gd name="T68" fmla="*/ 488 w 489"/>
                <a:gd name="T69" fmla="*/ 282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89" h="344">
                  <a:moveTo>
                    <a:pt x="488" y="282"/>
                  </a:moveTo>
                  <a:cubicBezTo>
                    <a:pt x="488" y="282"/>
                    <a:pt x="488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ubicBezTo>
                    <a:pt x="471" y="278"/>
                    <a:pt x="471" y="247"/>
                    <a:pt x="452" y="247"/>
                  </a:cubicBezTo>
                  <a:cubicBezTo>
                    <a:pt x="449" y="247"/>
                    <a:pt x="450" y="247"/>
                    <a:pt x="445" y="247"/>
                  </a:cubicBezTo>
                  <a:cubicBezTo>
                    <a:pt x="440" y="247"/>
                    <a:pt x="439" y="242"/>
                    <a:pt x="438" y="238"/>
                  </a:cubicBezTo>
                  <a:cubicBezTo>
                    <a:pt x="424" y="242"/>
                    <a:pt x="422" y="230"/>
                    <a:pt x="422" y="216"/>
                  </a:cubicBezTo>
                  <a:cubicBezTo>
                    <a:pt x="422" y="207"/>
                    <a:pt x="427" y="202"/>
                    <a:pt x="429" y="195"/>
                  </a:cubicBezTo>
                  <a:cubicBezTo>
                    <a:pt x="425" y="194"/>
                    <a:pt x="420" y="192"/>
                    <a:pt x="420" y="186"/>
                  </a:cubicBezTo>
                  <a:cubicBezTo>
                    <a:pt x="420" y="178"/>
                    <a:pt x="436" y="170"/>
                    <a:pt x="438" y="157"/>
                  </a:cubicBezTo>
                  <a:cubicBezTo>
                    <a:pt x="438" y="156"/>
                    <a:pt x="438" y="154"/>
                    <a:pt x="438" y="150"/>
                  </a:cubicBezTo>
                  <a:cubicBezTo>
                    <a:pt x="438" y="139"/>
                    <a:pt x="450" y="136"/>
                    <a:pt x="450" y="128"/>
                  </a:cubicBezTo>
                  <a:cubicBezTo>
                    <a:pt x="450" y="118"/>
                    <a:pt x="435" y="124"/>
                    <a:pt x="435" y="112"/>
                  </a:cubicBezTo>
                  <a:cubicBezTo>
                    <a:pt x="435" y="109"/>
                    <a:pt x="438" y="106"/>
                    <a:pt x="440" y="104"/>
                  </a:cubicBezTo>
                  <a:cubicBezTo>
                    <a:pt x="440" y="104"/>
                    <a:pt x="440" y="104"/>
                    <a:pt x="44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0" y="104"/>
                    <a:pt x="460" y="104"/>
                    <a:pt x="460" y="104"/>
                  </a:cubicBezTo>
                  <a:cubicBezTo>
                    <a:pt x="465" y="102"/>
                    <a:pt x="475" y="101"/>
                    <a:pt x="475" y="93"/>
                  </a:cubicBezTo>
                  <a:cubicBezTo>
                    <a:pt x="475" y="84"/>
                    <a:pt x="456" y="49"/>
                    <a:pt x="449" y="49"/>
                  </a:cubicBezTo>
                  <a:cubicBezTo>
                    <a:pt x="440" y="49"/>
                    <a:pt x="438" y="59"/>
                    <a:pt x="433" y="63"/>
                  </a:cubicBezTo>
                  <a:cubicBezTo>
                    <a:pt x="428" y="68"/>
                    <a:pt x="422" y="66"/>
                    <a:pt x="418" y="72"/>
                  </a:cubicBezTo>
                  <a:cubicBezTo>
                    <a:pt x="413" y="79"/>
                    <a:pt x="414" y="91"/>
                    <a:pt x="407" y="97"/>
                  </a:cubicBezTo>
                  <a:cubicBezTo>
                    <a:pt x="403" y="99"/>
                    <a:pt x="398" y="99"/>
                    <a:pt x="395" y="104"/>
                  </a:cubicBezTo>
                  <a:cubicBezTo>
                    <a:pt x="391" y="107"/>
                    <a:pt x="391" y="113"/>
                    <a:pt x="385" y="113"/>
                  </a:cubicBezTo>
                  <a:cubicBezTo>
                    <a:pt x="370" y="113"/>
                    <a:pt x="372" y="98"/>
                    <a:pt x="358" y="98"/>
                  </a:cubicBezTo>
                  <a:cubicBezTo>
                    <a:pt x="352" y="98"/>
                    <a:pt x="350" y="104"/>
                    <a:pt x="343" y="104"/>
                  </a:cubicBezTo>
                  <a:cubicBezTo>
                    <a:pt x="337" y="104"/>
                    <a:pt x="331" y="101"/>
                    <a:pt x="331" y="95"/>
                  </a:cubicBezTo>
                  <a:cubicBezTo>
                    <a:pt x="331" y="86"/>
                    <a:pt x="339" y="82"/>
                    <a:pt x="339" y="74"/>
                  </a:cubicBezTo>
                  <a:cubicBezTo>
                    <a:pt x="339" y="69"/>
                    <a:pt x="334" y="68"/>
                    <a:pt x="334" y="61"/>
                  </a:cubicBezTo>
                  <a:cubicBezTo>
                    <a:pt x="334" y="58"/>
                    <a:pt x="339" y="56"/>
                    <a:pt x="340" y="53"/>
                  </a:cubicBezTo>
                  <a:cubicBezTo>
                    <a:pt x="344" y="40"/>
                    <a:pt x="349" y="27"/>
                    <a:pt x="349" y="13"/>
                  </a:cubicBezTo>
                  <a:cubicBezTo>
                    <a:pt x="349" y="4"/>
                    <a:pt x="347" y="0"/>
                    <a:pt x="336" y="0"/>
                  </a:cubicBezTo>
                  <a:cubicBezTo>
                    <a:pt x="320" y="0"/>
                    <a:pt x="312" y="11"/>
                    <a:pt x="304" y="21"/>
                  </a:cubicBezTo>
                  <a:cubicBezTo>
                    <a:pt x="304" y="21"/>
                    <a:pt x="304" y="21"/>
                    <a:pt x="304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95" y="21"/>
                    <a:pt x="295" y="21"/>
                    <a:pt x="295" y="21"/>
                  </a:cubicBezTo>
                  <a:cubicBezTo>
                    <a:pt x="272" y="29"/>
                    <a:pt x="269" y="49"/>
                    <a:pt x="248" y="63"/>
                  </a:cubicBezTo>
                  <a:cubicBezTo>
                    <a:pt x="241" y="69"/>
                    <a:pt x="226" y="66"/>
                    <a:pt x="220" y="72"/>
                  </a:cubicBezTo>
                  <a:cubicBezTo>
                    <a:pt x="211" y="81"/>
                    <a:pt x="203" y="95"/>
                    <a:pt x="185" y="95"/>
                  </a:cubicBezTo>
                  <a:cubicBezTo>
                    <a:pt x="167" y="95"/>
                    <a:pt x="158" y="106"/>
                    <a:pt x="142" y="106"/>
                  </a:cubicBezTo>
                  <a:cubicBezTo>
                    <a:pt x="128" y="106"/>
                    <a:pt x="124" y="92"/>
                    <a:pt x="112" y="92"/>
                  </a:cubicBezTo>
                  <a:cubicBezTo>
                    <a:pt x="101" y="92"/>
                    <a:pt x="93" y="98"/>
                    <a:pt x="85" y="98"/>
                  </a:cubicBezTo>
                  <a:cubicBezTo>
                    <a:pt x="64" y="98"/>
                    <a:pt x="64" y="98"/>
                    <a:pt x="37" y="98"/>
                  </a:cubicBezTo>
                  <a:cubicBezTo>
                    <a:pt x="23" y="98"/>
                    <a:pt x="16" y="107"/>
                    <a:pt x="11" y="114"/>
                  </a:cubicBezTo>
                  <a:cubicBezTo>
                    <a:pt x="8" y="114"/>
                    <a:pt x="10" y="113"/>
                    <a:pt x="8" y="113"/>
                  </a:cubicBezTo>
                  <a:cubicBezTo>
                    <a:pt x="8" y="113"/>
                    <a:pt x="0" y="125"/>
                    <a:pt x="10" y="131"/>
                  </a:cubicBezTo>
                  <a:cubicBezTo>
                    <a:pt x="21" y="136"/>
                    <a:pt x="16" y="131"/>
                    <a:pt x="23" y="136"/>
                  </a:cubicBezTo>
                  <a:cubicBezTo>
                    <a:pt x="30" y="141"/>
                    <a:pt x="37" y="138"/>
                    <a:pt x="29" y="146"/>
                  </a:cubicBezTo>
                  <a:cubicBezTo>
                    <a:pt x="22" y="156"/>
                    <a:pt x="33" y="165"/>
                    <a:pt x="44" y="154"/>
                  </a:cubicBezTo>
                  <a:cubicBezTo>
                    <a:pt x="54" y="143"/>
                    <a:pt x="59" y="144"/>
                    <a:pt x="62" y="152"/>
                  </a:cubicBezTo>
                  <a:cubicBezTo>
                    <a:pt x="67" y="161"/>
                    <a:pt x="71" y="165"/>
                    <a:pt x="76" y="159"/>
                  </a:cubicBezTo>
                  <a:cubicBezTo>
                    <a:pt x="81" y="154"/>
                    <a:pt x="85" y="156"/>
                    <a:pt x="90" y="167"/>
                  </a:cubicBezTo>
                  <a:cubicBezTo>
                    <a:pt x="96" y="177"/>
                    <a:pt x="98" y="183"/>
                    <a:pt x="96" y="188"/>
                  </a:cubicBezTo>
                  <a:cubicBezTo>
                    <a:pt x="93" y="192"/>
                    <a:pt x="98" y="193"/>
                    <a:pt x="104" y="198"/>
                  </a:cubicBezTo>
                  <a:cubicBezTo>
                    <a:pt x="110" y="203"/>
                    <a:pt x="114" y="207"/>
                    <a:pt x="107" y="209"/>
                  </a:cubicBezTo>
                  <a:cubicBezTo>
                    <a:pt x="99" y="211"/>
                    <a:pt x="99" y="215"/>
                    <a:pt x="107" y="221"/>
                  </a:cubicBezTo>
                  <a:cubicBezTo>
                    <a:pt x="113" y="227"/>
                    <a:pt x="113" y="231"/>
                    <a:pt x="119" y="235"/>
                  </a:cubicBezTo>
                  <a:cubicBezTo>
                    <a:pt x="125" y="238"/>
                    <a:pt x="129" y="247"/>
                    <a:pt x="129" y="247"/>
                  </a:cubicBezTo>
                  <a:cubicBezTo>
                    <a:pt x="145" y="235"/>
                    <a:pt x="161" y="229"/>
                    <a:pt x="168" y="227"/>
                  </a:cubicBezTo>
                  <a:cubicBezTo>
                    <a:pt x="217" y="225"/>
                    <a:pt x="219" y="215"/>
                    <a:pt x="226" y="216"/>
                  </a:cubicBezTo>
                  <a:cubicBezTo>
                    <a:pt x="280" y="222"/>
                    <a:pt x="344" y="322"/>
                    <a:pt x="376" y="336"/>
                  </a:cubicBezTo>
                  <a:cubicBezTo>
                    <a:pt x="396" y="344"/>
                    <a:pt x="408" y="318"/>
                    <a:pt x="430" y="318"/>
                  </a:cubicBezTo>
                  <a:cubicBezTo>
                    <a:pt x="451" y="318"/>
                    <a:pt x="466" y="320"/>
                    <a:pt x="475" y="320"/>
                  </a:cubicBezTo>
                  <a:cubicBezTo>
                    <a:pt x="475" y="320"/>
                    <a:pt x="475" y="320"/>
                    <a:pt x="475" y="320"/>
                  </a:cubicBezTo>
                  <a:cubicBezTo>
                    <a:pt x="479" y="309"/>
                    <a:pt x="479" y="309"/>
                    <a:pt x="479" y="309"/>
                  </a:cubicBezTo>
                  <a:cubicBezTo>
                    <a:pt x="482" y="291"/>
                    <a:pt x="482" y="291"/>
                    <a:pt x="482" y="291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7" y="285"/>
                    <a:pt x="487" y="285"/>
                    <a:pt x="487" y="285"/>
                  </a:cubicBezTo>
                  <a:cubicBezTo>
                    <a:pt x="486" y="285"/>
                    <a:pt x="489" y="282"/>
                    <a:pt x="488" y="282"/>
                  </a:cubicBezTo>
                  <a:cubicBezTo>
                    <a:pt x="488" y="282"/>
                    <a:pt x="488" y="282"/>
                    <a:pt x="488" y="282"/>
                  </a:cubicBezTo>
                  <a:close/>
                </a:path>
              </a:pathLst>
            </a:custGeom>
            <a:solidFill>
              <a:srgbClr val="E69AC0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Freeform 84"/>
            <p:cNvSpPr>
              <a:spLocks/>
            </p:cNvSpPr>
            <p:nvPr/>
          </p:nvSpPr>
          <p:spPr bwMode="auto">
            <a:xfrm>
              <a:off x="7547581" y="1443288"/>
              <a:ext cx="1118042" cy="1630892"/>
            </a:xfrm>
            <a:custGeom>
              <a:avLst/>
              <a:gdLst>
                <a:gd name="T0" fmla="*/ 270 w 486"/>
                <a:gd name="T1" fmla="*/ 585 h 708"/>
                <a:gd name="T2" fmla="*/ 351 w 486"/>
                <a:gd name="T3" fmla="*/ 643 h 708"/>
                <a:gd name="T4" fmla="*/ 486 w 486"/>
                <a:gd name="T5" fmla="*/ 708 h 708"/>
                <a:gd name="T6" fmla="*/ 469 w 486"/>
                <a:gd name="T7" fmla="*/ 630 h 708"/>
                <a:gd name="T8" fmla="*/ 437 w 486"/>
                <a:gd name="T9" fmla="*/ 603 h 708"/>
                <a:gd name="T10" fmla="*/ 443 w 486"/>
                <a:gd name="T11" fmla="*/ 567 h 708"/>
                <a:gd name="T12" fmla="*/ 407 w 486"/>
                <a:gd name="T13" fmla="*/ 518 h 708"/>
                <a:gd name="T14" fmla="*/ 409 w 486"/>
                <a:gd name="T15" fmla="*/ 491 h 708"/>
                <a:gd name="T16" fmla="*/ 369 w 486"/>
                <a:gd name="T17" fmla="*/ 435 h 708"/>
                <a:gd name="T18" fmla="*/ 375 w 486"/>
                <a:gd name="T19" fmla="*/ 391 h 708"/>
                <a:gd name="T20" fmla="*/ 345 w 486"/>
                <a:gd name="T21" fmla="*/ 385 h 708"/>
                <a:gd name="T22" fmla="*/ 315 w 486"/>
                <a:gd name="T23" fmla="*/ 373 h 708"/>
                <a:gd name="T24" fmla="*/ 315 w 486"/>
                <a:gd name="T25" fmla="*/ 373 h 708"/>
                <a:gd name="T26" fmla="*/ 316 w 486"/>
                <a:gd name="T27" fmla="*/ 374 h 708"/>
                <a:gd name="T28" fmla="*/ 315 w 486"/>
                <a:gd name="T29" fmla="*/ 373 h 708"/>
                <a:gd name="T30" fmla="*/ 315 w 486"/>
                <a:gd name="T31" fmla="*/ 373 h 708"/>
                <a:gd name="T32" fmla="*/ 309 w 486"/>
                <a:gd name="T33" fmla="*/ 353 h 708"/>
                <a:gd name="T34" fmla="*/ 290 w 486"/>
                <a:gd name="T35" fmla="*/ 359 h 708"/>
                <a:gd name="T36" fmla="*/ 286 w 486"/>
                <a:gd name="T37" fmla="*/ 381 h 708"/>
                <a:gd name="T38" fmla="*/ 219 w 486"/>
                <a:gd name="T39" fmla="*/ 290 h 708"/>
                <a:gd name="T40" fmla="*/ 234 w 486"/>
                <a:gd name="T41" fmla="*/ 264 h 708"/>
                <a:gd name="T42" fmla="*/ 224 w 486"/>
                <a:gd name="T43" fmla="*/ 246 h 708"/>
                <a:gd name="T44" fmla="*/ 224 w 486"/>
                <a:gd name="T45" fmla="*/ 246 h 708"/>
                <a:gd name="T46" fmla="*/ 224 w 486"/>
                <a:gd name="T47" fmla="*/ 218 h 708"/>
                <a:gd name="T48" fmla="*/ 224 w 486"/>
                <a:gd name="T49" fmla="*/ 218 h 708"/>
                <a:gd name="T50" fmla="*/ 250 w 486"/>
                <a:gd name="T51" fmla="*/ 235 h 708"/>
                <a:gd name="T52" fmla="*/ 234 w 486"/>
                <a:gd name="T53" fmla="*/ 193 h 708"/>
                <a:gd name="T54" fmla="*/ 289 w 486"/>
                <a:gd name="T55" fmla="*/ 139 h 708"/>
                <a:gd name="T56" fmla="*/ 239 w 486"/>
                <a:gd name="T57" fmla="*/ 0 h 708"/>
                <a:gd name="T58" fmla="*/ 219 w 486"/>
                <a:gd name="T59" fmla="*/ 6 h 708"/>
                <a:gd name="T60" fmla="*/ 209 w 486"/>
                <a:gd name="T61" fmla="*/ 1 h 708"/>
                <a:gd name="T62" fmla="*/ 203 w 486"/>
                <a:gd name="T63" fmla="*/ 27 h 708"/>
                <a:gd name="T64" fmla="*/ 193 w 486"/>
                <a:gd name="T65" fmla="*/ 60 h 708"/>
                <a:gd name="T66" fmla="*/ 193 w 486"/>
                <a:gd name="T67" fmla="*/ 72 h 708"/>
                <a:gd name="T68" fmla="*/ 150 w 486"/>
                <a:gd name="T69" fmla="*/ 93 h 708"/>
                <a:gd name="T70" fmla="*/ 132 w 486"/>
                <a:gd name="T71" fmla="*/ 104 h 708"/>
                <a:gd name="T72" fmla="*/ 110 w 486"/>
                <a:gd name="T73" fmla="*/ 69 h 708"/>
                <a:gd name="T74" fmla="*/ 94 w 486"/>
                <a:gd name="T75" fmla="*/ 80 h 708"/>
                <a:gd name="T76" fmla="*/ 44 w 486"/>
                <a:gd name="T77" fmla="*/ 112 h 708"/>
                <a:gd name="T78" fmla="*/ 20 w 486"/>
                <a:gd name="T79" fmla="*/ 134 h 708"/>
                <a:gd name="T80" fmla="*/ 17 w 486"/>
                <a:gd name="T81" fmla="*/ 146 h 708"/>
                <a:gd name="T82" fmla="*/ 1 w 486"/>
                <a:gd name="T83" fmla="*/ 166 h 708"/>
                <a:gd name="T84" fmla="*/ 1 w 486"/>
                <a:gd name="T85" fmla="*/ 177 h 708"/>
                <a:gd name="T86" fmla="*/ 20 w 486"/>
                <a:gd name="T87" fmla="*/ 178 h 708"/>
                <a:gd name="T88" fmla="*/ 22 w 486"/>
                <a:gd name="T89" fmla="*/ 195 h 708"/>
                <a:gd name="T90" fmla="*/ 41 w 486"/>
                <a:gd name="T91" fmla="*/ 203 h 708"/>
                <a:gd name="T92" fmla="*/ 41 w 486"/>
                <a:gd name="T93" fmla="*/ 203 h 708"/>
                <a:gd name="T94" fmla="*/ 63 w 486"/>
                <a:gd name="T95" fmla="*/ 221 h 708"/>
                <a:gd name="T96" fmla="*/ 63 w 486"/>
                <a:gd name="T97" fmla="*/ 221 h 708"/>
                <a:gd name="T98" fmla="*/ 89 w 486"/>
                <a:gd name="T99" fmla="*/ 239 h 708"/>
                <a:gd name="T100" fmla="*/ 105 w 486"/>
                <a:gd name="T101" fmla="*/ 263 h 708"/>
                <a:gd name="T102" fmla="*/ 113 w 486"/>
                <a:gd name="T103" fmla="*/ 259 h 708"/>
                <a:gd name="T104" fmla="*/ 122 w 486"/>
                <a:gd name="T105" fmla="*/ 267 h 708"/>
                <a:gd name="T106" fmla="*/ 133 w 486"/>
                <a:gd name="T107" fmla="*/ 259 h 708"/>
                <a:gd name="T108" fmla="*/ 96 w 486"/>
                <a:gd name="T109" fmla="*/ 226 h 708"/>
                <a:gd name="T110" fmla="*/ 126 w 486"/>
                <a:gd name="T111" fmla="*/ 184 h 708"/>
                <a:gd name="T112" fmla="*/ 167 w 486"/>
                <a:gd name="T113" fmla="*/ 261 h 708"/>
                <a:gd name="T114" fmla="*/ 191 w 486"/>
                <a:gd name="T115" fmla="*/ 369 h 708"/>
                <a:gd name="T116" fmla="*/ 214 w 486"/>
                <a:gd name="T117" fmla="*/ 435 h 708"/>
                <a:gd name="T118" fmla="*/ 228 w 486"/>
                <a:gd name="T119" fmla="*/ 510 h 708"/>
                <a:gd name="T120" fmla="*/ 270 w 486"/>
                <a:gd name="T121" fmla="*/ 585 h 708"/>
                <a:gd name="T122" fmla="*/ 270 w 486"/>
                <a:gd name="T123" fmla="*/ 585 h 708"/>
                <a:gd name="T124" fmla="*/ 270 w 486"/>
                <a:gd name="T125" fmla="*/ 585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86" h="708">
                  <a:moveTo>
                    <a:pt x="270" y="585"/>
                  </a:moveTo>
                  <a:cubicBezTo>
                    <a:pt x="270" y="585"/>
                    <a:pt x="306" y="625"/>
                    <a:pt x="351" y="643"/>
                  </a:cubicBezTo>
                  <a:cubicBezTo>
                    <a:pt x="385" y="658"/>
                    <a:pt x="449" y="691"/>
                    <a:pt x="486" y="708"/>
                  </a:cubicBezTo>
                  <a:cubicBezTo>
                    <a:pt x="485" y="674"/>
                    <a:pt x="479" y="649"/>
                    <a:pt x="469" y="630"/>
                  </a:cubicBezTo>
                  <a:cubicBezTo>
                    <a:pt x="461" y="609"/>
                    <a:pt x="453" y="621"/>
                    <a:pt x="437" y="603"/>
                  </a:cubicBezTo>
                  <a:cubicBezTo>
                    <a:pt x="431" y="595"/>
                    <a:pt x="436" y="569"/>
                    <a:pt x="443" y="567"/>
                  </a:cubicBezTo>
                  <a:cubicBezTo>
                    <a:pt x="480" y="552"/>
                    <a:pt x="418" y="563"/>
                    <a:pt x="407" y="518"/>
                  </a:cubicBezTo>
                  <a:cubicBezTo>
                    <a:pt x="404" y="499"/>
                    <a:pt x="400" y="499"/>
                    <a:pt x="409" y="491"/>
                  </a:cubicBezTo>
                  <a:cubicBezTo>
                    <a:pt x="448" y="455"/>
                    <a:pt x="378" y="451"/>
                    <a:pt x="369" y="435"/>
                  </a:cubicBezTo>
                  <a:cubicBezTo>
                    <a:pt x="326" y="359"/>
                    <a:pt x="386" y="446"/>
                    <a:pt x="375" y="391"/>
                  </a:cubicBezTo>
                  <a:cubicBezTo>
                    <a:pt x="369" y="386"/>
                    <a:pt x="361" y="382"/>
                    <a:pt x="345" y="385"/>
                  </a:cubicBezTo>
                  <a:cubicBezTo>
                    <a:pt x="330" y="382"/>
                    <a:pt x="321" y="381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89"/>
            <p:cNvSpPr>
              <a:spLocks/>
            </p:cNvSpPr>
            <p:nvPr/>
          </p:nvSpPr>
          <p:spPr bwMode="auto">
            <a:xfrm>
              <a:off x="5236204" y="1579669"/>
              <a:ext cx="2055662" cy="2550044"/>
            </a:xfrm>
            <a:custGeom>
              <a:avLst/>
              <a:gdLst>
                <a:gd name="T0" fmla="*/ 853 w 893"/>
                <a:gd name="T1" fmla="*/ 507 h 1108"/>
                <a:gd name="T2" fmla="*/ 828 w 893"/>
                <a:gd name="T3" fmla="*/ 414 h 1108"/>
                <a:gd name="T4" fmla="*/ 844 w 893"/>
                <a:gd name="T5" fmla="*/ 370 h 1108"/>
                <a:gd name="T6" fmla="*/ 886 w 893"/>
                <a:gd name="T7" fmla="*/ 323 h 1108"/>
                <a:gd name="T8" fmla="*/ 861 w 893"/>
                <a:gd name="T9" fmla="*/ 268 h 1108"/>
                <a:gd name="T10" fmla="*/ 844 w 893"/>
                <a:gd name="T11" fmla="*/ 230 h 1108"/>
                <a:gd name="T12" fmla="*/ 886 w 893"/>
                <a:gd name="T13" fmla="*/ 194 h 1108"/>
                <a:gd name="T14" fmla="*/ 885 w 893"/>
                <a:gd name="T15" fmla="*/ 155 h 1108"/>
                <a:gd name="T16" fmla="*/ 825 w 893"/>
                <a:gd name="T17" fmla="*/ 127 h 1108"/>
                <a:gd name="T18" fmla="*/ 829 w 893"/>
                <a:gd name="T19" fmla="*/ 65 h 1108"/>
                <a:gd name="T20" fmla="*/ 795 w 893"/>
                <a:gd name="T21" fmla="*/ 2 h 1108"/>
                <a:gd name="T22" fmla="*/ 756 w 893"/>
                <a:gd name="T23" fmla="*/ 29 h 1108"/>
                <a:gd name="T24" fmla="*/ 608 w 893"/>
                <a:gd name="T25" fmla="*/ 104 h 1108"/>
                <a:gd name="T26" fmla="*/ 522 w 893"/>
                <a:gd name="T27" fmla="*/ 168 h 1108"/>
                <a:gd name="T28" fmla="*/ 505 w 893"/>
                <a:gd name="T29" fmla="*/ 129 h 1108"/>
                <a:gd name="T30" fmla="*/ 451 w 893"/>
                <a:gd name="T31" fmla="*/ 230 h 1108"/>
                <a:gd name="T32" fmla="*/ 392 w 893"/>
                <a:gd name="T33" fmla="*/ 299 h 1108"/>
                <a:gd name="T34" fmla="*/ 312 w 893"/>
                <a:gd name="T35" fmla="*/ 309 h 1108"/>
                <a:gd name="T36" fmla="*/ 189 w 893"/>
                <a:gd name="T37" fmla="*/ 287 h 1108"/>
                <a:gd name="T38" fmla="*/ 122 w 893"/>
                <a:gd name="T39" fmla="*/ 327 h 1108"/>
                <a:gd name="T40" fmla="*/ 83 w 893"/>
                <a:gd name="T41" fmla="*/ 336 h 1108"/>
                <a:gd name="T42" fmla="*/ 18 w 893"/>
                <a:gd name="T43" fmla="*/ 366 h 1108"/>
                <a:gd name="T44" fmla="*/ 57 w 893"/>
                <a:gd name="T45" fmla="*/ 438 h 1108"/>
                <a:gd name="T46" fmla="*/ 59 w 893"/>
                <a:gd name="T47" fmla="*/ 504 h 1108"/>
                <a:gd name="T48" fmla="*/ 42 w 893"/>
                <a:gd name="T49" fmla="*/ 549 h 1108"/>
                <a:gd name="T50" fmla="*/ 0 w 893"/>
                <a:gd name="T51" fmla="*/ 600 h 1108"/>
                <a:gd name="T52" fmla="*/ 37 w 893"/>
                <a:gd name="T53" fmla="*/ 743 h 1108"/>
                <a:gd name="T54" fmla="*/ 48 w 893"/>
                <a:gd name="T55" fmla="*/ 828 h 1108"/>
                <a:gd name="T56" fmla="*/ 85 w 893"/>
                <a:gd name="T57" fmla="*/ 861 h 1108"/>
                <a:gd name="T58" fmla="*/ 142 w 893"/>
                <a:gd name="T59" fmla="*/ 905 h 1108"/>
                <a:gd name="T60" fmla="*/ 169 w 893"/>
                <a:gd name="T61" fmla="*/ 963 h 1108"/>
                <a:gd name="T62" fmla="*/ 193 w 893"/>
                <a:gd name="T63" fmla="*/ 1084 h 1108"/>
                <a:gd name="T64" fmla="*/ 282 w 893"/>
                <a:gd name="T65" fmla="*/ 1081 h 1108"/>
                <a:gd name="T66" fmla="*/ 385 w 893"/>
                <a:gd name="T67" fmla="*/ 1017 h 1108"/>
                <a:gd name="T68" fmla="*/ 409 w 893"/>
                <a:gd name="T69" fmla="*/ 1006 h 1108"/>
                <a:gd name="T70" fmla="*/ 446 w 893"/>
                <a:gd name="T71" fmla="*/ 1053 h 1108"/>
                <a:gd name="T72" fmla="*/ 574 w 893"/>
                <a:gd name="T73" fmla="*/ 1092 h 1108"/>
                <a:gd name="T74" fmla="*/ 674 w 893"/>
                <a:gd name="T75" fmla="*/ 1089 h 1108"/>
                <a:gd name="T76" fmla="*/ 784 w 893"/>
                <a:gd name="T77" fmla="*/ 1015 h 1108"/>
                <a:gd name="T78" fmla="*/ 757 w 893"/>
                <a:gd name="T79" fmla="*/ 932 h 1108"/>
                <a:gd name="T80" fmla="*/ 757 w 893"/>
                <a:gd name="T81" fmla="*/ 914 h 1108"/>
                <a:gd name="T82" fmla="*/ 737 w 893"/>
                <a:gd name="T83" fmla="*/ 852 h 1108"/>
                <a:gd name="T84" fmla="*/ 811 w 893"/>
                <a:gd name="T85" fmla="*/ 748 h 1108"/>
                <a:gd name="T86" fmla="*/ 780 w 893"/>
                <a:gd name="T87" fmla="*/ 667 h 1108"/>
                <a:gd name="T88" fmla="*/ 791 w 893"/>
                <a:gd name="T89" fmla="*/ 581 h 1108"/>
                <a:gd name="T90" fmla="*/ 854 w 893"/>
                <a:gd name="T91" fmla="*/ 556 h 1108"/>
                <a:gd name="T92" fmla="*/ 869 w 893"/>
                <a:gd name="T93" fmla="*/ 534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93" h="1108">
                  <a:moveTo>
                    <a:pt x="860" y="534"/>
                  </a:moveTo>
                  <a:cubicBezTo>
                    <a:pt x="860" y="524"/>
                    <a:pt x="853" y="521"/>
                    <a:pt x="853" y="515"/>
                  </a:cubicBezTo>
                  <a:cubicBezTo>
                    <a:pt x="853" y="515"/>
                    <a:pt x="853" y="510"/>
                    <a:pt x="853" y="507"/>
                  </a:cubicBezTo>
                  <a:cubicBezTo>
                    <a:pt x="853" y="497"/>
                    <a:pt x="838" y="498"/>
                    <a:pt x="834" y="491"/>
                  </a:cubicBezTo>
                  <a:cubicBezTo>
                    <a:pt x="826" y="475"/>
                    <a:pt x="812" y="469"/>
                    <a:pt x="812" y="443"/>
                  </a:cubicBezTo>
                  <a:cubicBezTo>
                    <a:pt x="812" y="432"/>
                    <a:pt x="820" y="418"/>
                    <a:pt x="828" y="414"/>
                  </a:cubicBezTo>
                  <a:cubicBezTo>
                    <a:pt x="836" y="412"/>
                    <a:pt x="838" y="416"/>
                    <a:pt x="838" y="407"/>
                  </a:cubicBezTo>
                  <a:cubicBezTo>
                    <a:pt x="838" y="397"/>
                    <a:pt x="826" y="397"/>
                    <a:pt x="826" y="391"/>
                  </a:cubicBezTo>
                  <a:cubicBezTo>
                    <a:pt x="826" y="381"/>
                    <a:pt x="841" y="380"/>
                    <a:pt x="844" y="370"/>
                  </a:cubicBezTo>
                  <a:cubicBezTo>
                    <a:pt x="845" y="368"/>
                    <a:pt x="845" y="359"/>
                    <a:pt x="849" y="359"/>
                  </a:cubicBezTo>
                  <a:cubicBezTo>
                    <a:pt x="855" y="359"/>
                    <a:pt x="855" y="363"/>
                    <a:pt x="863" y="363"/>
                  </a:cubicBezTo>
                  <a:cubicBezTo>
                    <a:pt x="881" y="363"/>
                    <a:pt x="870" y="331"/>
                    <a:pt x="886" y="323"/>
                  </a:cubicBezTo>
                  <a:cubicBezTo>
                    <a:pt x="886" y="320"/>
                    <a:pt x="882" y="317"/>
                    <a:pt x="882" y="315"/>
                  </a:cubicBezTo>
                  <a:cubicBezTo>
                    <a:pt x="882" y="303"/>
                    <a:pt x="866" y="301"/>
                    <a:pt x="864" y="294"/>
                  </a:cubicBezTo>
                  <a:cubicBezTo>
                    <a:pt x="864" y="288"/>
                    <a:pt x="865" y="274"/>
                    <a:pt x="861" y="268"/>
                  </a:cubicBezTo>
                  <a:cubicBezTo>
                    <a:pt x="858" y="262"/>
                    <a:pt x="847" y="266"/>
                    <a:pt x="847" y="255"/>
                  </a:cubicBezTo>
                  <a:cubicBezTo>
                    <a:pt x="847" y="251"/>
                    <a:pt x="853" y="245"/>
                    <a:pt x="855" y="243"/>
                  </a:cubicBezTo>
                  <a:cubicBezTo>
                    <a:pt x="854" y="236"/>
                    <a:pt x="844" y="239"/>
                    <a:pt x="844" y="230"/>
                  </a:cubicBezTo>
                  <a:cubicBezTo>
                    <a:pt x="844" y="216"/>
                    <a:pt x="863" y="216"/>
                    <a:pt x="869" y="205"/>
                  </a:cubicBezTo>
                  <a:cubicBezTo>
                    <a:pt x="873" y="200"/>
                    <a:pt x="869" y="194"/>
                    <a:pt x="875" y="194"/>
                  </a:cubicBezTo>
                  <a:cubicBezTo>
                    <a:pt x="880" y="194"/>
                    <a:pt x="884" y="195"/>
                    <a:pt x="886" y="194"/>
                  </a:cubicBezTo>
                  <a:cubicBezTo>
                    <a:pt x="886" y="189"/>
                    <a:pt x="886" y="187"/>
                    <a:pt x="886" y="181"/>
                  </a:cubicBezTo>
                  <a:cubicBezTo>
                    <a:pt x="886" y="175"/>
                    <a:pt x="893" y="172"/>
                    <a:pt x="893" y="166"/>
                  </a:cubicBezTo>
                  <a:cubicBezTo>
                    <a:pt x="893" y="162"/>
                    <a:pt x="886" y="157"/>
                    <a:pt x="885" y="155"/>
                  </a:cubicBezTo>
                  <a:cubicBezTo>
                    <a:pt x="871" y="154"/>
                    <a:pt x="880" y="133"/>
                    <a:pt x="860" y="133"/>
                  </a:cubicBezTo>
                  <a:cubicBezTo>
                    <a:pt x="854" y="133"/>
                    <a:pt x="849" y="136"/>
                    <a:pt x="843" y="136"/>
                  </a:cubicBezTo>
                  <a:cubicBezTo>
                    <a:pt x="833" y="136"/>
                    <a:pt x="825" y="130"/>
                    <a:pt x="825" y="127"/>
                  </a:cubicBezTo>
                  <a:cubicBezTo>
                    <a:pt x="825" y="123"/>
                    <a:pt x="826" y="119"/>
                    <a:pt x="823" y="114"/>
                  </a:cubicBezTo>
                  <a:cubicBezTo>
                    <a:pt x="815" y="116"/>
                    <a:pt x="810" y="114"/>
                    <a:pt x="810" y="104"/>
                  </a:cubicBezTo>
                  <a:cubicBezTo>
                    <a:pt x="810" y="87"/>
                    <a:pt x="825" y="80"/>
                    <a:pt x="829" y="65"/>
                  </a:cubicBezTo>
                  <a:cubicBezTo>
                    <a:pt x="831" y="60"/>
                    <a:pt x="827" y="57"/>
                    <a:pt x="829" y="52"/>
                  </a:cubicBezTo>
                  <a:cubicBezTo>
                    <a:pt x="831" y="45"/>
                    <a:pt x="838" y="45"/>
                    <a:pt x="838" y="33"/>
                  </a:cubicBezTo>
                  <a:cubicBezTo>
                    <a:pt x="838" y="18"/>
                    <a:pt x="809" y="2"/>
                    <a:pt x="795" y="2"/>
                  </a:cubicBezTo>
                  <a:cubicBezTo>
                    <a:pt x="793" y="2"/>
                    <a:pt x="791" y="0"/>
                    <a:pt x="785" y="1"/>
                  </a:cubicBezTo>
                  <a:cubicBezTo>
                    <a:pt x="789" y="16"/>
                    <a:pt x="802" y="32"/>
                    <a:pt x="810" y="38"/>
                  </a:cubicBezTo>
                  <a:cubicBezTo>
                    <a:pt x="828" y="71"/>
                    <a:pt x="773" y="9"/>
                    <a:pt x="756" y="29"/>
                  </a:cubicBezTo>
                  <a:cubicBezTo>
                    <a:pt x="742" y="44"/>
                    <a:pt x="753" y="18"/>
                    <a:pt x="714" y="11"/>
                  </a:cubicBezTo>
                  <a:cubicBezTo>
                    <a:pt x="677" y="5"/>
                    <a:pt x="652" y="48"/>
                    <a:pt x="652" y="65"/>
                  </a:cubicBezTo>
                  <a:cubicBezTo>
                    <a:pt x="652" y="75"/>
                    <a:pt x="647" y="124"/>
                    <a:pt x="608" y="104"/>
                  </a:cubicBezTo>
                  <a:cubicBezTo>
                    <a:pt x="577" y="111"/>
                    <a:pt x="566" y="129"/>
                    <a:pt x="566" y="119"/>
                  </a:cubicBezTo>
                  <a:cubicBezTo>
                    <a:pt x="566" y="109"/>
                    <a:pt x="579" y="86"/>
                    <a:pt x="537" y="104"/>
                  </a:cubicBezTo>
                  <a:cubicBezTo>
                    <a:pt x="502" y="116"/>
                    <a:pt x="539" y="162"/>
                    <a:pt x="522" y="168"/>
                  </a:cubicBezTo>
                  <a:cubicBezTo>
                    <a:pt x="519" y="173"/>
                    <a:pt x="518" y="134"/>
                    <a:pt x="512" y="140"/>
                  </a:cubicBezTo>
                  <a:cubicBezTo>
                    <a:pt x="507" y="145"/>
                    <a:pt x="501" y="149"/>
                    <a:pt x="495" y="154"/>
                  </a:cubicBezTo>
                  <a:cubicBezTo>
                    <a:pt x="485" y="148"/>
                    <a:pt x="511" y="140"/>
                    <a:pt x="505" y="129"/>
                  </a:cubicBezTo>
                  <a:cubicBezTo>
                    <a:pt x="481" y="134"/>
                    <a:pt x="456" y="171"/>
                    <a:pt x="427" y="166"/>
                  </a:cubicBezTo>
                  <a:cubicBezTo>
                    <a:pt x="456" y="189"/>
                    <a:pt x="426" y="183"/>
                    <a:pt x="424" y="216"/>
                  </a:cubicBezTo>
                  <a:cubicBezTo>
                    <a:pt x="447" y="218"/>
                    <a:pt x="438" y="184"/>
                    <a:pt x="451" y="230"/>
                  </a:cubicBezTo>
                  <a:cubicBezTo>
                    <a:pt x="480" y="240"/>
                    <a:pt x="465" y="252"/>
                    <a:pt x="442" y="245"/>
                  </a:cubicBezTo>
                  <a:cubicBezTo>
                    <a:pt x="424" y="261"/>
                    <a:pt x="473" y="283"/>
                    <a:pt x="433" y="272"/>
                  </a:cubicBezTo>
                  <a:cubicBezTo>
                    <a:pt x="398" y="272"/>
                    <a:pt x="412" y="266"/>
                    <a:pt x="392" y="299"/>
                  </a:cubicBezTo>
                  <a:cubicBezTo>
                    <a:pt x="372" y="316"/>
                    <a:pt x="360" y="284"/>
                    <a:pt x="360" y="301"/>
                  </a:cubicBezTo>
                  <a:cubicBezTo>
                    <a:pt x="360" y="316"/>
                    <a:pt x="390" y="366"/>
                    <a:pt x="353" y="357"/>
                  </a:cubicBezTo>
                  <a:cubicBezTo>
                    <a:pt x="329" y="350"/>
                    <a:pt x="312" y="338"/>
                    <a:pt x="312" y="309"/>
                  </a:cubicBezTo>
                  <a:cubicBezTo>
                    <a:pt x="309" y="299"/>
                    <a:pt x="287" y="307"/>
                    <a:pt x="289" y="290"/>
                  </a:cubicBezTo>
                  <a:cubicBezTo>
                    <a:pt x="278" y="279"/>
                    <a:pt x="292" y="263"/>
                    <a:pt x="243" y="268"/>
                  </a:cubicBezTo>
                  <a:cubicBezTo>
                    <a:pt x="240" y="295"/>
                    <a:pt x="200" y="269"/>
                    <a:pt x="189" y="287"/>
                  </a:cubicBezTo>
                  <a:cubicBezTo>
                    <a:pt x="180" y="291"/>
                    <a:pt x="198" y="310"/>
                    <a:pt x="201" y="316"/>
                  </a:cubicBezTo>
                  <a:cubicBezTo>
                    <a:pt x="212" y="341"/>
                    <a:pt x="176" y="337"/>
                    <a:pt x="155" y="346"/>
                  </a:cubicBezTo>
                  <a:cubicBezTo>
                    <a:pt x="118" y="362"/>
                    <a:pt x="133" y="320"/>
                    <a:pt x="122" y="327"/>
                  </a:cubicBezTo>
                  <a:cubicBezTo>
                    <a:pt x="122" y="327"/>
                    <a:pt x="122" y="327"/>
                    <a:pt x="122" y="327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83" y="336"/>
                    <a:pt x="83" y="336"/>
                    <a:pt x="83" y="336"/>
                  </a:cubicBezTo>
                  <a:cubicBezTo>
                    <a:pt x="75" y="342"/>
                    <a:pt x="57" y="357"/>
                    <a:pt x="52" y="348"/>
                  </a:cubicBezTo>
                  <a:cubicBezTo>
                    <a:pt x="43" y="332"/>
                    <a:pt x="46" y="358"/>
                    <a:pt x="20" y="352"/>
                  </a:cubicBezTo>
                  <a:cubicBezTo>
                    <a:pt x="20" y="362"/>
                    <a:pt x="18" y="363"/>
                    <a:pt x="18" y="366"/>
                  </a:cubicBezTo>
                  <a:cubicBezTo>
                    <a:pt x="18" y="371"/>
                    <a:pt x="14" y="375"/>
                    <a:pt x="11" y="384"/>
                  </a:cubicBezTo>
                  <a:cubicBezTo>
                    <a:pt x="26" y="389"/>
                    <a:pt x="20" y="396"/>
                    <a:pt x="27" y="408"/>
                  </a:cubicBezTo>
                  <a:cubicBezTo>
                    <a:pt x="35" y="423"/>
                    <a:pt x="47" y="426"/>
                    <a:pt x="57" y="438"/>
                  </a:cubicBezTo>
                  <a:cubicBezTo>
                    <a:pt x="64" y="446"/>
                    <a:pt x="59" y="459"/>
                    <a:pt x="66" y="469"/>
                  </a:cubicBezTo>
                  <a:cubicBezTo>
                    <a:pt x="69" y="474"/>
                    <a:pt x="80" y="475"/>
                    <a:pt x="80" y="485"/>
                  </a:cubicBezTo>
                  <a:cubicBezTo>
                    <a:pt x="80" y="497"/>
                    <a:pt x="64" y="499"/>
                    <a:pt x="59" y="504"/>
                  </a:cubicBezTo>
                  <a:cubicBezTo>
                    <a:pt x="59" y="504"/>
                    <a:pt x="59" y="504"/>
                    <a:pt x="59" y="504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49"/>
                    <a:pt x="42" y="549"/>
                    <a:pt x="42" y="549"/>
                  </a:cubicBezTo>
                  <a:cubicBezTo>
                    <a:pt x="42" y="555"/>
                    <a:pt x="48" y="558"/>
                    <a:pt x="48" y="565"/>
                  </a:cubicBezTo>
                  <a:cubicBezTo>
                    <a:pt x="48" y="577"/>
                    <a:pt x="37" y="569"/>
                    <a:pt x="29" y="573"/>
                  </a:cubicBezTo>
                  <a:cubicBezTo>
                    <a:pt x="21" y="576"/>
                    <a:pt x="11" y="595"/>
                    <a:pt x="0" y="600"/>
                  </a:cubicBezTo>
                  <a:cubicBezTo>
                    <a:pt x="20" y="632"/>
                    <a:pt x="36" y="669"/>
                    <a:pt x="36" y="711"/>
                  </a:cubicBezTo>
                  <a:cubicBezTo>
                    <a:pt x="36" y="723"/>
                    <a:pt x="20" y="722"/>
                    <a:pt x="18" y="734"/>
                  </a:cubicBezTo>
                  <a:cubicBezTo>
                    <a:pt x="25" y="736"/>
                    <a:pt x="36" y="737"/>
                    <a:pt x="37" y="743"/>
                  </a:cubicBezTo>
                  <a:cubicBezTo>
                    <a:pt x="40" y="750"/>
                    <a:pt x="34" y="756"/>
                    <a:pt x="36" y="765"/>
                  </a:cubicBezTo>
                  <a:cubicBezTo>
                    <a:pt x="38" y="781"/>
                    <a:pt x="59" y="790"/>
                    <a:pt x="59" y="806"/>
                  </a:cubicBezTo>
                  <a:cubicBezTo>
                    <a:pt x="59" y="812"/>
                    <a:pt x="48" y="817"/>
                    <a:pt x="48" y="828"/>
                  </a:cubicBezTo>
                  <a:cubicBezTo>
                    <a:pt x="48" y="841"/>
                    <a:pt x="48" y="835"/>
                    <a:pt x="48" y="856"/>
                  </a:cubicBezTo>
                  <a:cubicBezTo>
                    <a:pt x="56" y="859"/>
                    <a:pt x="63" y="856"/>
                    <a:pt x="70" y="856"/>
                  </a:cubicBezTo>
                  <a:cubicBezTo>
                    <a:pt x="75" y="856"/>
                    <a:pt x="78" y="859"/>
                    <a:pt x="85" y="861"/>
                  </a:cubicBezTo>
                  <a:cubicBezTo>
                    <a:pt x="98" y="865"/>
                    <a:pt x="117" y="856"/>
                    <a:pt x="117" y="870"/>
                  </a:cubicBezTo>
                  <a:cubicBezTo>
                    <a:pt x="117" y="877"/>
                    <a:pt x="112" y="878"/>
                    <a:pt x="111" y="884"/>
                  </a:cubicBezTo>
                  <a:cubicBezTo>
                    <a:pt x="128" y="887"/>
                    <a:pt x="137" y="892"/>
                    <a:pt x="142" y="905"/>
                  </a:cubicBezTo>
                  <a:cubicBezTo>
                    <a:pt x="148" y="915"/>
                    <a:pt x="144" y="924"/>
                    <a:pt x="150" y="935"/>
                  </a:cubicBezTo>
                  <a:cubicBezTo>
                    <a:pt x="154" y="941"/>
                    <a:pt x="169" y="938"/>
                    <a:pt x="169" y="950"/>
                  </a:cubicBezTo>
                  <a:cubicBezTo>
                    <a:pt x="169" y="959"/>
                    <a:pt x="169" y="961"/>
                    <a:pt x="169" y="963"/>
                  </a:cubicBezTo>
                  <a:cubicBezTo>
                    <a:pt x="169" y="980"/>
                    <a:pt x="181" y="990"/>
                    <a:pt x="200" y="999"/>
                  </a:cubicBezTo>
                  <a:cubicBezTo>
                    <a:pt x="198" y="1009"/>
                    <a:pt x="193" y="1015"/>
                    <a:pt x="193" y="1026"/>
                  </a:cubicBezTo>
                  <a:cubicBezTo>
                    <a:pt x="193" y="1050"/>
                    <a:pt x="193" y="1060"/>
                    <a:pt x="193" y="1084"/>
                  </a:cubicBezTo>
                  <a:cubicBezTo>
                    <a:pt x="193" y="1092"/>
                    <a:pt x="193" y="1103"/>
                    <a:pt x="208" y="1103"/>
                  </a:cubicBezTo>
                  <a:cubicBezTo>
                    <a:pt x="234" y="1103"/>
                    <a:pt x="241" y="1068"/>
                    <a:pt x="262" y="1068"/>
                  </a:cubicBezTo>
                  <a:cubicBezTo>
                    <a:pt x="269" y="1068"/>
                    <a:pt x="271" y="1081"/>
                    <a:pt x="282" y="1081"/>
                  </a:cubicBezTo>
                  <a:cubicBezTo>
                    <a:pt x="285" y="1064"/>
                    <a:pt x="301" y="1055"/>
                    <a:pt x="305" y="1037"/>
                  </a:cubicBezTo>
                  <a:cubicBezTo>
                    <a:pt x="314" y="1004"/>
                    <a:pt x="303" y="984"/>
                    <a:pt x="342" y="984"/>
                  </a:cubicBezTo>
                  <a:cubicBezTo>
                    <a:pt x="369" y="984"/>
                    <a:pt x="362" y="1017"/>
                    <a:pt x="385" y="1017"/>
                  </a:cubicBezTo>
                  <a:cubicBezTo>
                    <a:pt x="394" y="1017"/>
                    <a:pt x="395" y="1014"/>
                    <a:pt x="396" y="1006"/>
                  </a:cubicBezTo>
                  <a:cubicBezTo>
                    <a:pt x="396" y="1006"/>
                    <a:pt x="396" y="1006"/>
                    <a:pt x="396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09" y="1006"/>
                    <a:pt x="409" y="1006"/>
                    <a:pt x="409" y="1006"/>
                  </a:cubicBezTo>
                  <a:cubicBezTo>
                    <a:pt x="417" y="1012"/>
                    <a:pt x="416" y="1020"/>
                    <a:pt x="420" y="1031"/>
                  </a:cubicBezTo>
                  <a:cubicBezTo>
                    <a:pt x="424" y="1039"/>
                    <a:pt x="440" y="1047"/>
                    <a:pt x="446" y="1053"/>
                  </a:cubicBezTo>
                  <a:cubicBezTo>
                    <a:pt x="465" y="1070"/>
                    <a:pt x="463" y="1108"/>
                    <a:pt x="500" y="1108"/>
                  </a:cubicBezTo>
                  <a:cubicBezTo>
                    <a:pt x="505" y="1101"/>
                    <a:pt x="512" y="1092"/>
                    <a:pt x="526" y="1092"/>
                  </a:cubicBezTo>
                  <a:cubicBezTo>
                    <a:pt x="553" y="1092"/>
                    <a:pt x="553" y="1092"/>
                    <a:pt x="574" y="1092"/>
                  </a:cubicBezTo>
                  <a:cubicBezTo>
                    <a:pt x="582" y="1092"/>
                    <a:pt x="590" y="1086"/>
                    <a:pt x="601" y="1086"/>
                  </a:cubicBezTo>
                  <a:cubicBezTo>
                    <a:pt x="613" y="1086"/>
                    <a:pt x="617" y="1100"/>
                    <a:pt x="631" y="1100"/>
                  </a:cubicBezTo>
                  <a:cubicBezTo>
                    <a:pt x="647" y="1100"/>
                    <a:pt x="656" y="1089"/>
                    <a:pt x="674" y="1089"/>
                  </a:cubicBezTo>
                  <a:cubicBezTo>
                    <a:pt x="692" y="1089"/>
                    <a:pt x="700" y="1075"/>
                    <a:pt x="709" y="1066"/>
                  </a:cubicBezTo>
                  <a:cubicBezTo>
                    <a:pt x="715" y="1060"/>
                    <a:pt x="730" y="1063"/>
                    <a:pt x="737" y="1057"/>
                  </a:cubicBezTo>
                  <a:cubicBezTo>
                    <a:pt x="758" y="1043"/>
                    <a:pt x="761" y="1023"/>
                    <a:pt x="784" y="1015"/>
                  </a:cubicBezTo>
                  <a:cubicBezTo>
                    <a:pt x="782" y="996"/>
                    <a:pt x="780" y="979"/>
                    <a:pt x="780" y="966"/>
                  </a:cubicBezTo>
                  <a:cubicBezTo>
                    <a:pt x="780" y="948"/>
                    <a:pt x="751" y="954"/>
                    <a:pt x="751" y="943"/>
                  </a:cubicBezTo>
                  <a:cubicBezTo>
                    <a:pt x="751" y="938"/>
                    <a:pt x="754" y="936"/>
                    <a:pt x="757" y="932"/>
                  </a:cubicBezTo>
                  <a:cubicBezTo>
                    <a:pt x="757" y="932"/>
                    <a:pt x="757" y="932"/>
                    <a:pt x="757" y="932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57" y="914"/>
                    <a:pt x="757" y="914"/>
                    <a:pt x="757" y="914"/>
                  </a:cubicBezTo>
                  <a:cubicBezTo>
                    <a:pt x="742" y="911"/>
                    <a:pt x="738" y="913"/>
                    <a:pt x="731" y="903"/>
                  </a:cubicBezTo>
                  <a:cubicBezTo>
                    <a:pt x="735" y="899"/>
                    <a:pt x="743" y="895"/>
                    <a:pt x="743" y="888"/>
                  </a:cubicBezTo>
                  <a:cubicBezTo>
                    <a:pt x="743" y="876"/>
                    <a:pt x="737" y="866"/>
                    <a:pt x="737" y="852"/>
                  </a:cubicBezTo>
                  <a:cubicBezTo>
                    <a:pt x="737" y="808"/>
                    <a:pt x="778" y="827"/>
                    <a:pt x="778" y="790"/>
                  </a:cubicBezTo>
                  <a:cubicBezTo>
                    <a:pt x="778" y="776"/>
                    <a:pt x="791" y="782"/>
                    <a:pt x="800" y="779"/>
                  </a:cubicBezTo>
                  <a:cubicBezTo>
                    <a:pt x="813" y="774"/>
                    <a:pt x="811" y="760"/>
                    <a:pt x="811" y="748"/>
                  </a:cubicBezTo>
                  <a:cubicBezTo>
                    <a:pt x="811" y="742"/>
                    <a:pt x="820" y="742"/>
                    <a:pt x="820" y="737"/>
                  </a:cubicBezTo>
                  <a:cubicBezTo>
                    <a:pt x="820" y="707"/>
                    <a:pt x="780" y="704"/>
                    <a:pt x="780" y="675"/>
                  </a:cubicBezTo>
                  <a:cubicBezTo>
                    <a:pt x="780" y="672"/>
                    <a:pt x="782" y="669"/>
                    <a:pt x="780" y="667"/>
                  </a:cubicBezTo>
                  <a:cubicBezTo>
                    <a:pt x="784" y="657"/>
                    <a:pt x="789" y="651"/>
                    <a:pt x="789" y="640"/>
                  </a:cubicBezTo>
                  <a:cubicBezTo>
                    <a:pt x="789" y="625"/>
                    <a:pt x="774" y="601"/>
                    <a:pt x="774" y="592"/>
                  </a:cubicBezTo>
                  <a:cubicBezTo>
                    <a:pt x="774" y="583"/>
                    <a:pt x="784" y="581"/>
                    <a:pt x="791" y="581"/>
                  </a:cubicBezTo>
                  <a:cubicBezTo>
                    <a:pt x="800" y="581"/>
                    <a:pt x="804" y="581"/>
                    <a:pt x="809" y="581"/>
                  </a:cubicBezTo>
                  <a:cubicBezTo>
                    <a:pt x="810" y="581"/>
                    <a:pt x="818" y="585"/>
                    <a:pt x="826" y="582"/>
                  </a:cubicBezTo>
                  <a:cubicBezTo>
                    <a:pt x="836" y="577"/>
                    <a:pt x="834" y="556"/>
                    <a:pt x="854" y="556"/>
                  </a:cubicBezTo>
                  <a:cubicBezTo>
                    <a:pt x="864" y="556"/>
                    <a:pt x="859" y="560"/>
                    <a:pt x="866" y="556"/>
                  </a:cubicBezTo>
                  <a:cubicBezTo>
                    <a:pt x="873" y="553"/>
                    <a:pt x="868" y="534"/>
                    <a:pt x="869" y="534"/>
                  </a:cubicBezTo>
                  <a:cubicBezTo>
                    <a:pt x="869" y="534"/>
                    <a:pt x="869" y="534"/>
                    <a:pt x="869" y="534"/>
                  </a:cubicBezTo>
                  <a:cubicBezTo>
                    <a:pt x="860" y="534"/>
                    <a:pt x="860" y="534"/>
                    <a:pt x="860" y="534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Freeform 106"/>
            <p:cNvSpPr>
              <a:spLocks/>
            </p:cNvSpPr>
            <p:nvPr/>
          </p:nvSpPr>
          <p:spPr bwMode="auto">
            <a:xfrm>
              <a:off x="7040413" y="534080"/>
              <a:ext cx="1086788" cy="1422058"/>
            </a:xfrm>
            <a:custGeom>
              <a:avLst/>
              <a:gdLst>
                <a:gd name="T0" fmla="*/ 221 w 472"/>
                <a:gd name="T1" fmla="*/ 561 h 618"/>
                <a:gd name="T2" fmla="*/ 240 w 472"/>
                <a:gd name="T3" fmla="*/ 529 h 618"/>
                <a:gd name="T4" fmla="*/ 312 w 472"/>
                <a:gd name="T5" fmla="*/ 475 h 618"/>
                <a:gd name="T6" fmla="*/ 352 w 472"/>
                <a:gd name="T7" fmla="*/ 499 h 618"/>
                <a:gd name="T8" fmla="*/ 413 w 472"/>
                <a:gd name="T9" fmla="*/ 467 h 618"/>
                <a:gd name="T10" fmla="*/ 423 w 472"/>
                <a:gd name="T11" fmla="*/ 422 h 618"/>
                <a:gd name="T12" fmla="*/ 439 w 472"/>
                <a:gd name="T13" fmla="*/ 401 h 618"/>
                <a:gd name="T14" fmla="*/ 444 w 472"/>
                <a:gd name="T15" fmla="*/ 328 h 618"/>
                <a:gd name="T16" fmla="*/ 438 w 472"/>
                <a:gd name="T17" fmla="*/ 264 h 618"/>
                <a:gd name="T18" fmla="*/ 331 w 472"/>
                <a:gd name="T19" fmla="*/ 287 h 618"/>
                <a:gd name="T20" fmla="*/ 294 w 472"/>
                <a:gd name="T21" fmla="*/ 192 h 618"/>
                <a:gd name="T22" fmla="*/ 358 w 472"/>
                <a:gd name="T23" fmla="*/ 134 h 618"/>
                <a:gd name="T24" fmla="*/ 421 w 472"/>
                <a:gd name="T25" fmla="*/ 66 h 618"/>
                <a:gd name="T26" fmla="*/ 342 w 472"/>
                <a:gd name="T27" fmla="*/ 0 h 618"/>
                <a:gd name="T28" fmla="*/ 316 w 472"/>
                <a:gd name="T29" fmla="*/ 76 h 618"/>
                <a:gd name="T30" fmla="*/ 242 w 472"/>
                <a:gd name="T31" fmla="*/ 92 h 618"/>
                <a:gd name="T32" fmla="*/ 76 w 472"/>
                <a:gd name="T33" fmla="*/ 261 h 618"/>
                <a:gd name="T34" fmla="*/ 87 w 472"/>
                <a:gd name="T35" fmla="*/ 321 h 618"/>
                <a:gd name="T36" fmla="*/ 81 w 472"/>
                <a:gd name="T37" fmla="*/ 351 h 618"/>
                <a:gd name="T38" fmla="*/ 39 w 472"/>
                <a:gd name="T39" fmla="*/ 394 h 618"/>
                <a:gd name="T40" fmla="*/ 1 w 472"/>
                <a:gd name="T41" fmla="*/ 455 h 618"/>
                <a:gd name="T42" fmla="*/ 1 w 472"/>
                <a:gd name="T43" fmla="*/ 455 h 618"/>
                <a:gd name="T44" fmla="*/ 11 w 472"/>
                <a:gd name="T45" fmla="*/ 456 h 618"/>
                <a:gd name="T46" fmla="*/ 45 w 472"/>
                <a:gd name="T47" fmla="*/ 506 h 618"/>
                <a:gd name="T48" fmla="*/ 26 w 472"/>
                <a:gd name="T49" fmla="*/ 558 h 618"/>
                <a:gd name="T50" fmla="*/ 41 w 472"/>
                <a:gd name="T51" fmla="*/ 581 h 618"/>
                <a:gd name="T52" fmla="*/ 76 w 472"/>
                <a:gd name="T53" fmla="*/ 587 h 618"/>
                <a:gd name="T54" fmla="*/ 112 w 472"/>
                <a:gd name="T55" fmla="*/ 603 h 618"/>
                <a:gd name="T56" fmla="*/ 156 w 472"/>
                <a:gd name="T57" fmla="*/ 606 h 618"/>
                <a:gd name="T58" fmla="*/ 187 w 472"/>
                <a:gd name="T59" fmla="*/ 595 h 618"/>
                <a:gd name="T60" fmla="*/ 221 w 472"/>
                <a:gd name="T61" fmla="*/ 572 h 618"/>
                <a:gd name="T62" fmla="*/ 223 w 472"/>
                <a:gd name="T63" fmla="*/ 57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72" h="618">
                  <a:moveTo>
                    <a:pt x="223" y="572"/>
                  </a:moveTo>
                  <a:cubicBezTo>
                    <a:pt x="221" y="568"/>
                    <a:pt x="221" y="565"/>
                    <a:pt x="221" y="561"/>
                  </a:cubicBezTo>
                  <a:cubicBezTo>
                    <a:pt x="221" y="542"/>
                    <a:pt x="228" y="549"/>
                    <a:pt x="237" y="541"/>
                  </a:cubicBezTo>
                  <a:cubicBezTo>
                    <a:pt x="241" y="539"/>
                    <a:pt x="237" y="533"/>
                    <a:pt x="240" y="529"/>
                  </a:cubicBezTo>
                  <a:cubicBezTo>
                    <a:pt x="250" y="520"/>
                    <a:pt x="258" y="517"/>
                    <a:pt x="264" y="507"/>
                  </a:cubicBezTo>
                  <a:cubicBezTo>
                    <a:pt x="277" y="488"/>
                    <a:pt x="290" y="481"/>
                    <a:pt x="312" y="475"/>
                  </a:cubicBezTo>
                  <a:cubicBezTo>
                    <a:pt x="319" y="474"/>
                    <a:pt x="321" y="464"/>
                    <a:pt x="330" y="464"/>
                  </a:cubicBezTo>
                  <a:cubicBezTo>
                    <a:pt x="342" y="464"/>
                    <a:pt x="335" y="499"/>
                    <a:pt x="352" y="499"/>
                  </a:cubicBezTo>
                  <a:cubicBezTo>
                    <a:pt x="358" y="499"/>
                    <a:pt x="367" y="491"/>
                    <a:pt x="370" y="488"/>
                  </a:cubicBezTo>
                  <a:cubicBezTo>
                    <a:pt x="384" y="481"/>
                    <a:pt x="413" y="490"/>
                    <a:pt x="413" y="467"/>
                  </a:cubicBezTo>
                  <a:cubicBezTo>
                    <a:pt x="413" y="461"/>
                    <a:pt x="413" y="459"/>
                    <a:pt x="413" y="455"/>
                  </a:cubicBezTo>
                  <a:cubicBezTo>
                    <a:pt x="413" y="442"/>
                    <a:pt x="419" y="433"/>
                    <a:pt x="423" y="422"/>
                  </a:cubicBezTo>
                  <a:cubicBezTo>
                    <a:pt x="426" y="412"/>
                    <a:pt x="423" y="403"/>
                    <a:pt x="429" y="396"/>
                  </a:cubicBezTo>
                  <a:cubicBezTo>
                    <a:pt x="433" y="399"/>
                    <a:pt x="434" y="401"/>
                    <a:pt x="439" y="401"/>
                  </a:cubicBezTo>
                  <a:cubicBezTo>
                    <a:pt x="447" y="401"/>
                    <a:pt x="449" y="395"/>
                    <a:pt x="458" y="395"/>
                  </a:cubicBezTo>
                  <a:cubicBezTo>
                    <a:pt x="453" y="375"/>
                    <a:pt x="449" y="352"/>
                    <a:pt x="444" y="328"/>
                  </a:cubicBezTo>
                  <a:cubicBezTo>
                    <a:pt x="440" y="317"/>
                    <a:pt x="472" y="305"/>
                    <a:pt x="472" y="287"/>
                  </a:cubicBezTo>
                  <a:cubicBezTo>
                    <a:pt x="472" y="276"/>
                    <a:pt x="463" y="261"/>
                    <a:pt x="438" y="264"/>
                  </a:cubicBezTo>
                  <a:cubicBezTo>
                    <a:pt x="399" y="272"/>
                    <a:pt x="371" y="252"/>
                    <a:pt x="353" y="296"/>
                  </a:cubicBezTo>
                  <a:cubicBezTo>
                    <a:pt x="338" y="314"/>
                    <a:pt x="317" y="296"/>
                    <a:pt x="331" y="287"/>
                  </a:cubicBezTo>
                  <a:cubicBezTo>
                    <a:pt x="344" y="274"/>
                    <a:pt x="363" y="273"/>
                    <a:pt x="359" y="247"/>
                  </a:cubicBezTo>
                  <a:cubicBezTo>
                    <a:pt x="352" y="183"/>
                    <a:pt x="306" y="216"/>
                    <a:pt x="294" y="192"/>
                  </a:cubicBezTo>
                  <a:cubicBezTo>
                    <a:pt x="292" y="162"/>
                    <a:pt x="352" y="200"/>
                    <a:pt x="339" y="155"/>
                  </a:cubicBezTo>
                  <a:cubicBezTo>
                    <a:pt x="336" y="128"/>
                    <a:pt x="349" y="133"/>
                    <a:pt x="358" y="134"/>
                  </a:cubicBezTo>
                  <a:cubicBezTo>
                    <a:pt x="397" y="140"/>
                    <a:pt x="380" y="111"/>
                    <a:pt x="396" y="108"/>
                  </a:cubicBezTo>
                  <a:cubicBezTo>
                    <a:pt x="421" y="105"/>
                    <a:pt x="429" y="73"/>
                    <a:pt x="421" y="66"/>
                  </a:cubicBezTo>
                  <a:cubicBezTo>
                    <a:pt x="384" y="86"/>
                    <a:pt x="394" y="39"/>
                    <a:pt x="359" y="59"/>
                  </a:cubicBezTo>
                  <a:cubicBezTo>
                    <a:pt x="341" y="69"/>
                    <a:pt x="391" y="26"/>
                    <a:pt x="342" y="0"/>
                  </a:cubicBezTo>
                  <a:cubicBezTo>
                    <a:pt x="311" y="18"/>
                    <a:pt x="282" y="25"/>
                    <a:pt x="280" y="73"/>
                  </a:cubicBezTo>
                  <a:cubicBezTo>
                    <a:pt x="280" y="73"/>
                    <a:pt x="301" y="66"/>
                    <a:pt x="316" y="76"/>
                  </a:cubicBezTo>
                  <a:cubicBezTo>
                    <a:pt x="315" y="93"/>
                    <a:pt x="316" y="97"/>
                    <a:pt x="298" y="97"/>
                  </a:cubicBezTo>
                  <a:cubicBezTo>
                    <a:pt x="287" y="97"/>
                    <a:pt x="276" y="79"/>
                    <a:pt x="242" y="92"/>
                  </a:cubicBezTo>
                  <a:cubicBezTo>
                    <a:pt x="200" y="138"/>
                    <a:pt x="141" y="154"/>
                    <a:pt x="106" y="204"/>
                  </a:cubicBezTo>
                  <a:cubicBezTo>
                    <a:pt x="96" y="219"/>
                    <a:pt x="87" y="244"/>
                    <a:pt x="76" y="261"/>
                  </a:cubicBezTo>
                  <a:cubicBezTo>
                    <a:pt x="59" y="288"/>
                    <a:pt x="43" y="306"/>
                    <a:pt x="49" y="311"/>
                  </a:cubicBezTo>
                  <a:cubicBezTo>
                    <a:pt x="69" y="326"/>
                    <a:pt x="69" y="319"/>
                    <a:pt x="87" y="321"/>
                  </a:cubicBezTo>
                  <a:cubicBezTo>
                    <a:pt x="103" y="312"/>
                    <a:pt x="106" y="340"/>
                    <a:pt x="106" y="340"/>
                  </a:cubicBezTo>
                  <a:cubicBezTo>
                    <a:pt x="98" y="346"/>
                    <a:pt x="108" y="360"/>
                    <a:pt x="81" y="351"/>
                  </a:cubicBezTo>
                  <a:cubicBezTo>
                    <a:pt x="71" y="367"/>
                    <a:pt x="58" y="363"/>
                    <a:pt x="44" y="354"/>
                  </a:cubicBezTo>
                  <a:cubicBezTo>
                    <a:pt x="33" y="348"/>
                    <a:pt x="45" y="374"/>
                    <a:pt x="39" y="394"/>
                  </a:cubicBezTo>
                  <a:cubicBezTo>
                    <a:pt x="33" y="415"/>
                    <a:pt x="0" y="419"/>
                    <a:pt x="0" y="449"/>
                  </a:cubicBezTo>
                  <a:cubicBezTo>
                    <a:pt x="0" y="450"/>
                    <a:pt x="0" y="453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1" y="455"/>
                    <a:pt x="1" y="455"/>
                    <a:pt x="1" y="455"/>
                  </a:cubicBezTo>
                  <a:cubicBezTo>
                    <a:pt x="7" y="454"/>
                    <a:pt x="9" y="456"/>
                    <a:pt x="11" y="456"/>
                  </a:cubicBezTo>
                  <a:cubicBezTo>
                    <a:pt x="25" y="456"/>
                    <a:pt x="54" y="472"/>
                    <a:pt x="54" y="487"/>
                  </a:cubicBezTo>
                  <a:cubicBezTo>
                    <a:pt x="54" y="499"/>
                    <a:pt x="47" y="499"/>
                    <a:pt x="45" y="506"/>
                  </a:cubicBezTo>
                  <a:cubicBezTo>
                    <a:pt x="43" y="511"/>
                    <a:pt x="47" y="514"/>
                    <a:pt x="45" y="519"/>
                  </a:cubicBezTo>
                  <a:cubicBezTo>
                    <a:pt x="41" y="534"/>
                    <a:pt x="26" y="541"/>
                    <a:pt x="26" y="558"/>
                  </a:cubicBezTo>
                  <a:cubicBezTo>
                    <a:pt x="26" y="568"/>
                    <a:pt x="31" y="570"/>
                    <a:pt x="39" y="568"/>
                  </a:cubicBezTo>
                  <a:cubicBezTo>
                    <a:pt x="42" y="573"/>
                    <a:pt x="41" y="577"/>
                    <a:pt x="41" y="581"/>
                  </a:cubicBezTo>
                  <a:cubicBezTo>
                    <a:pt x="41" y="584"/>
                    <a:pt x="49" y="590"/>
                    <a:pt x="59" y="590"/>
                  </a:cubicBezTo>
                  <a:cubicBezTo>
                    <a:pt x="65" y="590"/>
                    <a:pt x="70" y="587"/>
                    <a:pt x="76" y="587"/>
                  </a:cubicBezTo>
                  <a:cubicBezTo>
                    <a:pt x="96" y="587"/>
                    <a:pt x="87" y="608"/>
                    <a:pt x="101" y="609"/>
                  </a:cubicBezTo>
                  <a:cubicBezTo>
                    <a:pt x="107" y="608"/>
                    <a:pt x="107" y="605"/>
                    <a:pt x="112" y="603"/>
                  </a:cubicBezTo>
                  <a:cubicBezTo>
                    <a:pt x="118" y="608"/>
                    <a:pt x="122" y="618"/>
                    <a:pt x="133" y="618"/>
                  </a:cubicBezTo>
                  <a:cubicBezTo>
                    <a:pt x="146" y="618"/>
                    <a:pt x="148" y="610"/>
                    <a:pt x="156" y="606"/>
                  </a:cubicBezTo>
                  <a:cubicBezTo>
                    <a:pt x="161" y="605"/>
                    <a:pt x="165" y="608"/>
                    <a:pt x="171" y="606"/>
                  </a:cubicBezTo>
                  <a:cubicBezTo>
                    <a:pt x="176" y="606"/>
                    <a:pt x="184" y="597"/>
                    <a:pt x="187" y="595"/>
                  </a:cubicBezTo>
                  <a:cubicBezTo>
                    <a:pt x="199" y="587"/>
                    <a:pt x="208" y="593"/>
                    <a:pt x="219" y="583"/>
                  </a:cubicBezTo>
                  <a:cubicBezTo>
                    <a:pt x="223" y="581"/>
                    <a:pt x="221" y="578"/>
                    <a:pt x="221" y="572"/>
                  </a:cubicBezTo>
                  <a:cubicBezTo>
                    <a:pt x="221" y="572"/>
                    <a:pt x="221" y="572"/>
                    <a:pt x="221" y="572"/>
                  </a:cubicBezTo>
                  <a:cubicBezTo>
                    <a:pt x="223" y="572"/>
                    <a:pt x="223" y="572"/>
                    <a:pt x="223" y="57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07"/>
            <p:cNvSpPr>
              <a:spLocks/>
            </p:cNvSpPr>
            <p:nvPr/>
          </p:nvSpPr>
          <p:spPr bwMode="auto">
            <a:xfrm>
              <a:off x="7547581" y="1443288"/>
              <a:ext cx="727367" cy="1346764"/>
            </a:xfrm>
            <a:custGeom>
              <a:avLst/>
              <a:gdLst>
                <a:gd name="T0" fmla="*/ 277 w 316"/>
                <a:gd name="T1" fmla="*/ 582 h 585"/>
                <a:gd name="T2" fmla="*/ 303 w 316"/>
                <a:gd name="T3" fmla="*/ 544 h 585"/>
                <a:gd name="T4" fmla="*/ 290 w 316"/>
                <a:gd name="T5" fmla="*/ 494 h 585"/>
                <a:gd name="T6" fmla="*/ 297 w 316"/>
                <a:gd name="T7" fmla="*/ 470 h 585"/>
                <a:gd name="T8" fmla="*/ 278 w 316"/>
                <a:gd name="T9" fmla="*/ 423 h 585"/>
                <a:gd name="T10" fmla="*/ 300 w 316"/>
                <a:gd name="T11" fmla="*/ 402 h 585"/>
                <a:gd name="T12" fmla="*/ 315 w 316"/>
                <a:gd name="T13" fmla="*/ 373 h 585"/>
                <a:gd name="T14" fmla="*/ 315 w 316"/>
                <a:gd name="T15" fmla="*/ 373 h 585"/>
                <a:gd name="T16" fmla="*/ 316 w 316"/>
                <a:gd name="T17" fmla="*/ 374 h 585"/>
                <a:gd name="T18" fmla="*/ 315 w 316"/>
                <a:gd name="T19" fmla="*/ 373 h 585"/>
                <a:gd name="T20" fmla="*/ 315 w 316"/>
                <a:gd name="T21" fmla="*/ 373 h 585"/>
                <a:gd name="T22" fmla="*/ 309 w 316"/>
                <a:gd name="T23" fmla="*/ 353 h 585"/>
                <a:gd name="T24" fmla="*/ 290 w 316"/>
                <a:gd name="T25" fmla="*/ 359 h 585"/>
                <a:gd name="T26" fmla="*/ 286 w 316"/>
                <a:gd name="T27" fmla="*/ 381 h 585"/>
                <a:gd name="T28" fmla="*/ 219 w 316"/>
                <a:gd name="T29" fmla="*/ 290 h 585"/>
                <a:gd name="T30" fmla="*/ 234 w 316"/>
                <a:gd name="T31" fmla="*/ 264 h 585"/>
                <a:gd name="T32" fmla="*/ 224 w 316"/>
                <a:gd name="T33" fmla="*/ 246 h 585"/>
                <a:gd name="T34" fmla="*/ 224 w 316"/>
                <a:gd name="T35" fmla="*/ 246 h 585"/>
                <a:gd name="T36" fmla="*/ 224 w 316"/>
                <a:gd name="T37" fmla="*/ 218 h 585"/>
                <a:gd name="T38" fmla="*/ 224 w 316"/>
                <a:gd name="T39" fmla="*/ 218 h 585"/>
                <a:gd name="T40" fmla="*/ 250 w 316"/>
                <a:gd name="T41" fmla="*/ 235 h 585"/>
                <a:gd name="T42" fmla="*/ 234 w 316"/>
                <a:gd name="T43" fmla="*/ 193 h 585"/>
                <a:gd name="T44" fmla="*/ 289 w 316"/>
                <a:gd name="T45" fmla="*/ 139 h 585"/>
                <a:gd name="T46" fmla="*/ 239 w 316"/>
                <a:gd name="T47" fmla="*/ 0 h 585"/>
                <a:gd name="T48" fmla="*/ 219 w 316"/>
                <a:gd name="T49" fmla="*/ 6 h 585"/>
                <a:gd name="T50" fmla="*/ 209 w 316"/>
                <a:gd name="T51" fmla="*/ 1 h 585"/>
                <a:gd name="T52" fmla="*/ 203 w 316"/>
                <a:gd name="T53" fmla="*/ 27 h 585"/>
                <a:gd name="T54" fmla="*/ 193 w 316"/>
                <a:gd name="T55" fmla="*/ 60 h 585"/>
                <a:gd name="T56" fmla="*/ 193 w 316"/>
                <a:gd name="T57" fmla="*/ 72 h 585"/>
                <a:gd name="T58" fmla="*/ 150 w 316"/>
                <a:gd name="T59" fmla="*/ 93 h 585"/>
                <a:gd name="T60" fmla="*/ 132 w 316"/>
                <a:gd name="T61" fmla="*/ 104 h 585"/>
                <a:gd name="T62" fmla="*/ 110 w 316"/>
                <a:gd name="T63" fmla="*/ 69 h 585"/>
                <a:gd name="T64" fmla="*/ 94 w 316"/>
                <a:gd name="T65" fmla="*/ 80 h 585"/>
                <a:gd name="T66" fmla="*/ 44 w 316"/>
                <a:gd name="T67" fmla="*/ 112 h 585"/>
                <a:gd name="T68" fmla="*/ 20 w 316"/>
                <a:gd name="T69" fmla="*/ 134 h 585"/>
                <a:gd name="T70" fmla="*/ 17 w 316"/>
                <a:gd name="T71" fmla="*/ 146 h 585"/>
                <a:gd name="T72" fmla="*/ 1 w 316"/>
                <a:gd name="T73" fmla="*/ 166 h 585"/>
                <a:gd name="T74" fmla="*/ 1 w 316"/>
                <a:gd name="T75" fmla="*/ 177 h 585"/>
                <a:gd name="T76" fmla="*/ 20 w 316"/>
                <a:gd name="T77" fmla="*/ 178 h 585"/>
                <a:gd name="T78" fmla="*/ 22 w 316"/>
                <a:gd name="T79" fmla="*/ 195 h 585"/>
                <a:gd name="T80" fmla="*/ 41 w 316"/>
                <a:gd name="T81" fmla="*/ 203 h 585"/>
                <a:gd name="T82" fmla="*/ 41 w 316"/>
                <a:gd name="T83" fmla="*/ 203 h 585"/>
                <a:gd name="T84" fmla="*/ 63 w 316"/>
                <a:gd name="T85" fmla="*/ 221 h 585"/>
                <a:gd name="T86" fmla="*/ 63 w 316"/>
                <a:gd name="T87" fmla="*/ 221 h 585"/>
                <a:gd name="T88" fmla="*/ 89 w 316"/>
                <a:gd name="T89" fmla="*/ 239 h 585"/>
                <a:gd name="T90" fmla="*/ 105 w 316"/>
                <a:gd name="T91" fmla="*/ 263 h 585"/>
                <a:gd name="T92" fmla="*/ 113 w 316"/>
                <a:gd name="T93" fmla="*/ 259 h 585"/>
                <a:gd name="T94" fmla="*/ 122 w 316"/>
                <a:gd name="T95" fmla="*/ 267 h 585"/>
                <a:gd name="T96" fmla="*/ 133 w 316"/>
                <a:gd name="T97" fmla="*/ 259 h 585"/>
                <a:gd name="T98" fmla="*/ 96 w 316"/>
                <a:gd name="T99" fmla="*/ 226 h 585"/>
                <a:gd name="T100" fmla="*/ 126 w 316"/>
                <a:gd name="T101" fmla="*/ 184 h 585"/>
                <a:gd name="T102" fmla="*/ 167 w 316"/>
                <a:gd name="T103" fmla="*/ 261 h 585"/>
                <a:gd name="T104" fmla="*/ 191 w 316"/>
                <a:gd name="T105" fmla="*/ 369 h 585"/>
                <a:gd name="T106" fmla="*/ 214 w 316"/>
                <a:gd name="T107" fmla="*/ 435 h 585"/>
                <a:gd name="T108" fmla="*/ 228 w 316"/>
                <a:gd name="T109" fmla="*/ 510 h 585"/>
                <a:gd name="T110" fmla="*/ 270 w 316"/>
                <a:gd name="T111" fmla="*/ 585 h 585"/>
                <a:gd name="T112" fmla="*/ 270 w 316"/>
                <a:gd name="T113" fmla="*/ 585 h 585"/>
                <a:gd name="T114" fmla="*/ 277 w 316"/>
                <a:gd name="T115" fmla="*/ 582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16" h="585">
                  <a:moveTo>
                    <a:pt x="277" y="582"/>
                  </a:moveTo>
                  <a:cubicBezTo>
                    <a:pt x="286" y="574"/>
                    <a:pt x="303" y="557"/>
                    <a:pt x="303" y="544"/>
                  </a:cubicBezTo>
                  <a:cubicBezTo>
                    <a:pt x="303" y="521"/>
                    <a:pt x="290" y="513"/>
                    <a:pt x="290" y="494"/>
                  </a:cubicBezTo>
                  <a:cubicBezTo>
                    <a:pt x="290" y="486"/>
                    <a:pt x="297" y="480"/>
                    <a:pt x="297" y="470"/>
                  </a:cubicBezTo>
                  <a:cubicBezTo>
                    <a:pt x="297" y="455"/>
                    <a:pt x="278" y="441"/>
                    <a:pt x="278" y="423"/>
                  </a:cubicBezTo>
                  <a:cubicBezTo>
                    <a:pt x="278" y="412"/>
                    <a:pt x="293" y="408"/>
                    <a:pt x="300" y="402"/>
                  </a:cubicBezTo>
                  <a:cubicBezTo>
                    <a:pt x="309" y="396"/>
                    <a:pt x="311" y="384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6" y="374"/>
                    <a:pt x="316" y="374"/>
                    <a:pt x="316" y="374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5" y="373"/>
                    <a:pt x="315" y="373"/>
                    <a:pt x="315" y="373"/>
                  </a:cubicBezTo>
                  <a:cubicBezTo>
                    <a:pt x="313" y="369"/>
                    <a:pt x="310" y="363"/>
                    <a:pt x="309" y="353"/>
                  </a:cubicBezTo>
                  <a:cubicBezTo>
                    <a:pt x="309" y="353"/>
                    <a:pt x="300" y="341"/>
                    <a:pt x="290" y="359"/>
                  </a:cubicBezTo>
                  <a:cubicBezTo>
                    <a:pt x="286" y="365"/>
                    <a:pt x="303" y="384"/>
                    <a:pt x="286" y="381"/>
                  </a:cubicBezTo>
                  <a:cubicBezTo>
                    <a:pt x="270" y="376"/>
                    <a:pt x="241" y="314"/>
                    <a:pt x="219" y="290"/>
                  </a:cubicBezTo>
                  <a:cubicBezTo>
                    <a:pt x="206" y="275"/>
                    <a:pt x="218" y="267"/>
                    <a:pt x="234" y="264"/>
                  </a:cubicBezTo>
                  <a:cubicBezTo>
                    <a:pt x="236" y="257"/>
                    <a:pt x="234" y="253"/>
                    <a:pt x="224" y="246"/>
                  </a:cubicBezTo>
                  <a:cubicBezTo>
                    <a:pt x="224" y="246"/>
                    <a:pt x="224" y="246"/>
                    <a:pt x="224" y="246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4" y="218"/>
                    <a:pt x="224" y="218"/>
                    <a:pt x="224" y="218"/>
                  </a:cubicBezTo>
                  <a:cubicBezTo>
                    <a:pt x="229" y="207"/>
                    <a:pt x="243" y="235"/>
                    <a:pt x="250" y="235"/>
                  </a:cubicBezTo>
                  <a:cubicBezTo>
                    <a:pt x="265" y="231"/>
                    <a:pt x="234" y="207"/>
                    <a:pt x="234" y="193"/>
                  </a:cubicBezTo>
                  <a:cubicBezTo>
                    <a:pt x="235" y="123"/>
                    <a:pt x="295" y="147"/>
                    <a:pt x="289" y="139"/>
                  </a:cubicBezTo>
                  <a:cubicBezTo>
                    <a:pt x="276" y="122"/>
                    <a:pt x="257" y="74"/>
                    <a:pt x="239" y="0"/>
                  </a:cubicBezTo>
                  <a:cubicBezTo>
                    <a:pt x="230" y="0"/>
                    <a:pt x="227" y="6"/>
                    <a:pt x="219" y="6"/>
                  </a:cubicBezTo>
                  <a:cubicBezTo>
                    <a:pt x="214" y="6"/>
                    <a:pt x="213" y="4"/>
                    <a:pt x="209" y="1"/>
                  </a:cubicBezTo>
                  <a:cubicBezTo>
                    <a:pt x="203" y="8"/>
                    <a:pt x="206" y="17"/>
                    <a:pt x="203" y="27"/>
                  </a:cubicBezTo>
                  <a:cubicBezTo>
                    <a:pt x="199" y="38"/>
                    <a:pt x="193" y="47"/>
                    <a:pt x="193" y="60"/>
                  </a:cubicBezTo>
                  <a:cubicBezTo>
                    <a:pt x="193" y="64"/>
                    <a:pt x="193" y="66"/>
                    <a:pt x="193" y="72"/>
                  </a:cubicBezTo>
                  <a:cubicBezTo>
                    <a:pt x="193" y="95"/>
                    <a:pt x="164" y="86"/>
                    <a:pt x="150" y="93"/>
                  </a:cubicBezTo>
                  <a:cubicBezTo>
                    <a:pt x="147" y="96"/>
                    <a:pt x="138" y="104"/>
                    <a:pt x="132" y="104"/>
                  </a:cubicBezTo>
                  <a:cubicBezTo>
                    <a:pt x="115" y="104"/>
                    <a:pt x="122" y="69"/>
                    <a:pt x="110" y="69"/>
                  </a:cubicBezTo>
                  <a:cubicBezTo>
                    <a:pt x="101" y="69"/>
                    <a:pt x="100" y="77"/>
                    <a:pt x="94" y="80"/>
                  </a:cubicBezTo>
                  <a:cubicBezTo>
                    <a:pt x="72" y="86"/>
                    <a:pt x="57" y="93"/>
                    <a:pt x="44" y="112"/>
                  </a:cubicBezTo>
                  <a:cubicBezTo>
                    <a:pt x="38" y="122"/>
                    <a:pt x="30" y="125"/>
                    <a:pt x="20" y="134"/>
                  </a:cubicBezTo>
                  <a:cubicBezTo>
                    <a:pt x="17" y="138"/>
                    <a:pt x="21" y="144"/>
                    <a:pt x="17" y="146"/>
                  </a:cubicBezTo>
                  <a:cubicBezTo>
                    <a:pt x="8" y="154"/>
                    <a:pt x="1" y="147"/>
                    <a:pt x="1" y="166"/>
                  </a:cubicBezTo>
                  <a:cubicBezTo>
                    <a:pt x="1" y="170"/>
                    <a:pt x="0" y="175"/>
                    <a:pt x="1" y="177"/>
                  </a:cubicBezTo>
                  <a:cubicBezTo>
                    <a:pt x="5" y="178"/>
                    <a:pt x="15" y="177"/>
                    <a:pt x="20" y="178"/>
                  </a:cubicBezTo>
                  <a:cubicBezTo>
                    <a:pt x="26" y="181"/>
                    <a:pt x="22" y="189"/>
                    <a:pt x="22" y="195"/>
                  </a:cubicBezTo>
                  <a:cubicBezTo>
                    <a:pt x="24" y="203"/>
                    <a:pt x="33" y="203"/>
                    <a:pt x="41" y="203"/>
                  </a:cubicBezTo>
                  <a:cubicBezTo>
                    <a:pt x="41" y="203"/>
                    <a:pt x="41" y="203"/>
                    <a:pt x="41" y="203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21"/>
                    <a:pt x="63" y="221"/>
                    <a:pt x="63" y="221"/>
                  </a:cubicBezTo>
                  <a:cubicBezTo>
                    <a:pt x="63" y="241"/>
                    <a:pt x="74" y="236"/>
                    <a:pt x="89" y="239"/>
                  </a:cubicBezTo>
                  <a:cubicBezTo>
                    <a:pt x="101" y="240"/>
                    <a:pt x="99" y="263"/>
                    <a:pt x="105" y="263"/>
                  </a:cubicBezTo>
                  <a:cubicBezTo>
                    <a:pt x="110" y="263"/>
                    <a:pt x="110" y="259"/>
                    <a:pt x="113" y="259"/>
                  </a:cubicBezTo>
                  <a:cubicBezTo>
                    <a:pt x="113" y="263"/>
                    <a:pt x="118" y="267"/>
                    <a:pt x="122" y="267"/>
                  </a:cubicBezTo>
                  <a:cubicBezTo>
                    <a:pt x="127" y="267"/>
                    <a:pt x="131" y="262"/>
                    <a:pt x="133" y="259"/>
                  </a:cubicBezTo>
                  <a:cubicBezTo>
                    <a:pt x="126" y="239"/>
                    <a:pt x="96" y="227"/>
                    <a:pt x="96" y="226"/>
                  </a:cubicBezTo>
                  <a:cubicBezTo>
                    <a:pt x="96" y="216"/>
                    <a:pt x="110" y="182"/>
                    <a:pt x="126" y="184"/>
                  </a:cubicBezTo>
                  <a:cubicBezTo>
                    <a:pt x="100" y="237"/>
                    <a:pt x="160" y="243"/>
                    <a:pt x="167" y="261"/>
                  </a:cubicBezTo>
                  <a:cubicBezTo>
                    <a:pt x="183" y="299"/>
                    <a:pt x="165" y="311"/>
                    <a:pt x="191" y="369"/>
                  </a:cubicBezTo>
                  <a:cubicBezTo>
                    <a:pt x="198" y="384"/>
                    <a:pt x="208" y="412"/>
                    <a:pt x="214" y="435"/>
                  </a:cubicBezTo>
                  <a:cubicBezTo>
                    <a:pt x="231" y="491"/>
                    <a:pt x="193" y="487"/>
                    <a:pt x="228" y="510"/>
                  </a:cubicBezTo>
                  <a:cubicBezTo>
                    <a:pt x="247" y="524"/>
                    <a:pt x="224" y="544"/>
                    <a:pt x="270" y="585"/>
                  </a:cubicBezTo>
                  <a:cubicBezTo>
                    <a:pt x="270" y="585"/>
                    <a:pt x="270" y="585"/>
                    <a:pt x="270" y="585"/>
                  </a:cubicBezTo>
                  <a:cubicBezTo>
                    <a:pt x="277" y="582"/>
                    <a:pt x="277" y="582"/>
                    <a:pt x="277" y="582"/>
                  </a:cubicBezTo>
                  <a:close/>
                </a:path>
              </a:pathLst>
            </a:custGeom>
            <a:solidFill>
              <a:srgbClr val="E6338D"/>
            </a:solidFill>
            <a:ln w="63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6919660" y="2106725"/>
              <a:ext cx="1900812" cy="3142451"/>
              <a:chOff x="6919660" y="2106725"/>
              <a:chExt cx="1900812" cy="3142451"/>
            </a:xfrm>
            <a:grpFill/>
          </p:grpSpPr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6919660" y="2764481"/>
                <a:ext cx="1157819" cy="1964742"/>
              </a:xfrm>
              <a:custGeom>
                <a:avLst/>
                <a:gdLst>
                  <a:gd name="T0" fmla="*/ 246 w 503"/>
                  <a:gd name="T1" fmla="*/ 761 h 853"/>
                  <a:gd name="T2" fmla="*/ 247 w 503"/>
                  <a:gd name="T3" fmla="*/ 761 h 853"/>
                  <a:gd name="T4" fmla="*/ 203 w 503"/>
                  <a:gd name="T5" fmla="*/ 726 h 853"/>
                  <a:gd name="T6" fmla="*/ 180 w 503"/>
                  <a:gd name="T7" fmla="*/ 695 h 853"/>
                  <a:gd name="T8" fmla="*/ 178 w 503"/>
                  <a:gd name="T9" fmla="*/ 665 h 853"/>
                  <a:gd name="T10" fmla="*/ 196 w 503"/>
                  <a:gd name="T11" fmla="*/ 629 h 853"/>
                  <a:gd name="T12" fmla="*/ 193 w 503"/>
                  <a:gd name="T13" fmla="*/ 591 h 853"/>
                  <a:gd name="T14" fmla="*/ 198 w 503"/>
                  <a:gd name="T15" fmla="*/ 583 h 853"/>
                  <a:gd name="T16" fmla="*/ 218 w 503"/>
                  <a:gd name="T17" fmla="*/ 583 h 853"/>
                  <a:gd name="T18" fmla="*/ 207 w 503"/>
                  <a:gd name="T19" fmla="*/ 528 h 853"/>
                  <a:gd name="T20" fmla="*/ 176 w 503"/>
                  <a:gd name="T21" fmla="*/ 551 h 853"/>
                  <a:gd name="T22" fmla="*/ 153 w 503"/>
                  <a:gd name="T23" fmla="*/ 583 h 853"/>
                  <a:gd name="T24" fmla="*/ 116 w 503"/>
                  <a:gd name="T25" fmla="*/ 577 h 853"/>
                  <a:gd name="T26" fmla="*/ 89 w 503"/>
                  <a:gd name="T27" fmla="*/ 574 h 853"/>
                  <a:gd name="T28" fmla="*/ 92 w 503"/>
                  <a:gd name="T29" fmla="*/ 540 h 853"/>
                  <a:gd name="T30" fmla="*/ 107 w 503"/>
                  <a:gd name="T31" fmla="*/ 492 h 853"/>
                  <a:gd name="T32" fmla="*/ 62 w 503"/>
                  <a:gd name="T33" fmla="*/ 500 h 853"/>
                  <a:gd name="T34" fmla="*/ 53 w 503"/>
                  <a:gd name="T35" fmla="*/ 500 h 853"/>
                  <a:gd name="T36" fmla="*/ 49 w 503"/>
                  <a:gd name="T37" fmla="*/ 451 h 853"/>
                  <a:gd name="T38" fmla="*/ 26 w 503"/>
                  <a:gd name="T39" fmla="*/ 417 h 853"/>
                  <a:gd name="T40" fmla="*/ 26 w 503"/>
                  <a:gd name="T41" fmla="*/ 399 h 853"/>
                  <a:gd name="T42" fmla="*/ 0 w 503"/>
                  <a:gd name="T43" fmla="*/ 388 h 853"/>
                  <a:gd name="T44" fmla="*/ 6 w 503"/>
                  <a:gd name="T45" fmla="*/ 337 h 853"/>
                  <a:gd name="T46" fmla="*/ 69 w 503"/>
                  <a:gd name="T47" fmla="*/ 264 h 853"/>
                  <a:gd name="T48" fmla="*/ 89 w 503"/>
                  <a:gd name="T49" fmla="*/ 222 h 853"/>
                  <a:gd name="T50" fmla="*/ 49 w 503"/>
                  <a:gd name="T51" fmla="*/ 152 h 853"/>
                  <a:gd name="T52" fmla="*/ 43 w 503"/>
                  <a:gd name="T53" fmla="*/ 77 h 853"/>
                  <a:gd name="T54" fmla="*/ 78 w 503"/>
                  <a:gd name="T55" fmla="*/ 66 h 853"/>
                  <a:gd name="T56" fmla="*/ 123 w 503"/>
                  <a:gd name="T57" fmla="*/ 41 h 853"/>
                  <a:gd name="T58" fmla="*/ 138 w 503"/>
                  <a:gd name="T59" fmla="*/ 18 h 853"/>
                  <a:gd name="T60" fmla="*/ 203 w 503"/>
                  <a:gd name="T61" fmla="*/ 38 h 853"/>
                  <a:gd name="T62" fmla="*/ 210 w 503"/>
                  <a:gd name="T63" fmla="*/ 67 h 853"/>
                  <a:gd name="T64" fmla="*/ 237 w 503"/>
                  <a:gd name="T65" fmla="*/ 61 h 853"/>
                  <a:gd name="T66" fmla="*/ 263 w 503"/>
                  <a:gd name="T67" fmla="*/ 77 h 853"/>
                  <a:gd name="T68" fmla="*/ 219 w 503"/>
                  <a:gd name="T69" fmla="*/ 123 h 853"/>
                  <a:gd name="T70" fmla="*/ 187 w 503"/>
                  <a:gd name="T71" fmla="*/ 288 h 853"/>
                  <a:gd name="T72" fmla="*/ 187 w 503"/>
                  <a:gd name="T73" fmla="*/ 467 h 853"/>
                  <a:gd name="T74" fmla="*/ 245 w 503"/>
                  <a:gd name="T75" fmla="*/ 452 h 853"/>
                  <a:gd name="T76" fmla="*/ 274 w 503"/>
                  <a:gd name="T77" fmla="*/ 419 h 853"/>
                  <a:gd name="T78" fmla="*/ 365 w 503"/>
                  <a:gd name="T79" fmla="*/ 432 h 853"/>
                  <a:gd name="T80" fmla="*/ 492 w 503"/>
                  <a:gd name="T81" fmla="*/ 613 h 853"/>
                  <a:gd name="T82" fmla="*/ 485 w 503"/>
                  <a:gd name="T83" fmla="*/ 694 h 853"/>
                  <a:gd name="T84" fmla="*/ 454 w 503"/>
                  <a:gd name="T85" fmla="*/ 663 h 853"/>
                  <a:gd name="T86" fmla="*/ 433 w 503"/>
                  <a:gd name="T87" fmla="*/ 693 h 853"/>
                  <a:gd name="T88" fmla="*/ 455 w 503"/>
                  <a:gd name="T89" fmla="*/ 703 h 853"/>
                  <a:gd name="T90" fmla="*/ 470 w 503"/>
                  <a:gd name="T91" fmla="*/ 703 h 853"/>
                  <a:gd name="T92" fmla="*/ 470 w 503"/>
                  <a:gd name="T93" fmla="*/ 722 h 853"/>
                  <a:gd name="T94" fmla="*/ 461 w 503"/>
                  <a:gd name="T95" fmla="*/ 754 h 853"/>
                  <a:gd name="T96" fmla="*/ 394 w 503"/>
                  <a:gd name="T97" fmla="*/ 799 h 853"/>
                  <a:gd name="T98" fmla="*/ 385 w 503"/>
                  <a:gd name="T99" fmla="*/ 823 h 853"/>
                  <a:gd name="T100" fmla="*/ 385 w 503"/>
                  <a:gd name="T101" fmla="*/ 822 h 853"/>
                  <a:gd name="T102" fmla="*/ 380 w 503"/>
                  <a:gd name="T103" fmla="*/ 762 h 853"/>
                  <a:gd name="T104" fmla="*/ 351 w 503"/>
                  <a:gd name="T105" fmla="*/ 738 h 853"/>
                  <a:gd name="T106" fmla="*/ 257 w 503"/>
                  <a:gd name="T107" fmla="*/ 831 h 853"/>
                  <a:gd name="T108" fmla="*/ 239 w 503"/>
                  <a:gd name="T109" fmla="*/ 781 h 853"/>
                  <a:gd name="T110" fmla="*/ 246 w 503"/>
                  <a:gd name="T111" fmla="*/ 761 h 853"/>
                  <a:gd name="T112" fmla="*/ 246 w 503"/>
                  <a:gd name="T113" fmla="*/ 762 h 8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503" h="853">
                    <a:moveTo>
                      <a:pt x="246" y="761"/>
                    </a:move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47" y="761"/>
                      <a:pt x="247" y="761"/>
                      <a:pt x="247" y="761"/>
                    </a:cubicBezTo>
                    <a:cubicBezTo>
                      <a:pt x="228" y="761"/>
                      <a:pt x="229" y="726"/>
                      <a:pt x="210" y="726"/>
                    </a:cubicBezTo>
                    <a:cubicBezTo>
                      <a:pt x="207" y="726"/>
                      <a:pt x="208" y="726"/>
                      <a:pt x="203" y="726"/>
                    </a:cubicBezTo>
                    <a:cubicBezTo>
                      <a:pt x="198" y="726"/>
                      <a:pt x="197" y="721"/>
                      <a:pt x="196" y="717"/>
                    </a:cubicBezTo>
                    <a:cubicBezTo>
                      <a:pt x="182" y="721"/>
                      <a:pt x="180" y="709"/>
                      <a:pt x="180" y="695"/>
                    </a:cubicBezTo>
                    <a:cubicBezTo>
                      <a:pt x="180" y="686"/>
                      <a:pt x="185" y="681"/>
                      <a:pt x="187" y="674"/>
                    </a:cubicBezTo>
                    <a:cubicBezTo>
                      <a:pt x="183" y="673"/>
                      <a:pt x="178" y="671"/>
                      <a:pt x="178" y="665"/>
                    </a:cubicBezTo>
                    <a:cubicBezTo>
                      <a:pt x="178" y="657"/>
                      <a:pt x="194" y="649"/>
                      <a:pt x="196" y="636"/>
                    </a:cubicBezTo>
                    <a:cubicBezTo>
                      <a:pt x="196" y="635"/>
                      <a:pt x="196" y="633"/>
                      <a:pt x="196" y="629"/>
                    </a:cubicBezTo>
                    <a:cubicBezTo>
                      <a:pt x="196" y="618"/>
                      <a:pt x="208" y="615"/>
                      <a:pt x="208" y="607"/>
                    </a:cubicBezTo>
                    <a:cubicBezTo>
                      <a:pt x="208" y="597"/>
                      <a:pt x="193" y="603"/>
                      <a:pt x="193" y="591"/>
                    </a:cubicBezTo>
                    <a:cubicBezTo>
                      <a:pt x="193" y="588"/>
                      <a:pt x="196" y="585"/>
                      <a:pt x="198" y="583"/>
                    </a:cubicBezTo>
                    <a:cubicBezTo>
                      <a:pt x="198" y="583"/>
                      <a:pt x="198" y="583"/>
                      <a:pt x="19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18" y="583"/>
                      <a:pt x="218" y="583"/>
                      <a:pt x="218" y="583"/>
                    </a:cubicBezTo>
                    <a:cubicBezTo>
                      <a:pt x="223" y="581"/>
                      <a:pt x="233" y="580"/>
                      <a:pt x="233" y="572"/>
                    </a:cubicBezTo>
                    <a:cubicBezTo>
                      <a:pt x="233" y="563"/>
                      <a:pt x="214" y="528"/>
                      <a:pt x="207" y="528"/>
                    </a:cubicBezTo>
                    <a:cubicBezTo>
                      <a:pt x="198" y="528"/>
                      <a:pt x="196" y="538"/>
                      <a:pt x="191" y="542"/>
                    </a:cubicBezTo>
                    <a:cubicBezTo>
                      <a:pt x="186" y="546"/>
                      <a:pt x="180" y="545"/>
                      <a:pt x="176" y="551"/>
                    </a:cubicBezTo>
                    <a:cubicBezTo>
                      <a:pt x="171" y="558"/>
                      <a:pt x="172" y="570"/>
                      <a:pt x="165" y="576"/>
                    </a:cubicBezTo>
                    <a:cubicBezTo>
                      <a:pt x="161" y="579"/>
                      <a:pt x="156" y="579"/>
                      <a:pt x="153" y="583"/>
                    </a:cubicBezTo>
                    <a:cubicBezTo>
                      <a:pt x="149" y="586"/>
                      <a:pt x="149" y="592"/>
                      <a:pt x="143" y="592"/>
                    </a:cubicBezTo>
                    <a:cubicBezTo>
                      <a:pt x="128" y="592"/>
                      <a:pt x="130" y="577"/>
                      <a:pt x="116" y="577"/>
                    </a:cubicBezTo>
                    <a:cubicBezTo>
                      <a:pt x="110" y="577"/>
                      <a:pt x="108" y="583"/>
                      <a:pt x="101" y="583"/>
                    </a:cubicBezTo>
                    <a:cubicBezTo>
                      <a:pt x="95" y="583"/>
                      <a:pt x="89" y="580"/>
                      <a:pt x="89" y="574"/>
                    </a:cubicBezTo>
                    <a:cubicBezTo>
                      <a:pt x="89" y="565"/>
                      <a:pt x="97" y="561"/>
                      <a:pt x="97" y="553"/>
                    </a:cubicBezTo>
                    <a:cubicBezTo>
                      <a:pt x="97" y="548"/>
                      <a:pt x="92" y="546"/>
                      <a:pt x="92" y="540"/>
                    </a:cubicBezTo>
                    <a:cubicBezTo>
                      <a:pt x="92" y="537"/>
                      <a:pt x="97" y="535"/>
                      <a:pt x="98" y="532"/>
                    </a:cubicBezTo>
                    <a:cubicBezTo>
                      <a:pt x="102" y="519"/>
                      <a:pt x="107" y="506"/>
                      <a:pt x="107" y="492"/>
                    </a:cubicBezTo>
                    <a:cubicBezTo>
                      <a:pt x="107" y="483"/>
                      <a:pt x="105" y="479"/>
                      <a:pt x="94" y="479"/>
                    </a:cubicBezTo>
                    <a:cubicBezTo>
                      <a:pt x="78" y="479"/>
                      <a:pt x="70" y="490"/>
                      <a:pt x="62" y="500"/>
                    </a:cubicBezTo>
                    <a:cubicBezTo>
                      <a:pt x="62" y="500"/>
                      <a:pt x="62" y="500"/>
                      <a:pt x="62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53" y="500"/>
                      <a:pt x="53" y="500"/>
                      <a:pt x="53" y="500"/>
                    </a:cubicBezTo>
                    <a:cubicBezTo>
                      <a:pt x="49" y="481"/>
                      <a:pt x="49" y="464"/>
                      <a:pt x="49" y="451"/>
                    </a:cubicBezTo>
                    <a:cubicBezTo>
                      <a:pt x="49" y="433"/>
                      <a:pt x="20" y="439"/>
                      <a:pt x="20" y="428"/>
                    </a:cubicBezTo>
                    <a:cubicBezTo>
                      <a:pt x="20" y="423"/>
                      <a:pt x="23" y="421"/>
                      <a:pt x="26" y="417"/>
                    </a:cubicBezTo>
                    <a:cubicBezTo>
                      <a:pt x="26" y="417"/>
                      <a:pt x="26" y="417"/>
                      <a:pt x="26" y="417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26" y="399"/>
                      <a:pt x="26" y="399"/>
                      <a:pt x="26" y="399"/>
                    </a:cubicBezTo>
                    <a:cubicBezTo>
                      <a:pt x="11" y="396"/>
                      <a:pt x="7" y="398"/>
                      <a:pt x="0" y="388"/>
                    </a:cubicBezTo>
                    <a:cubicBezTo>
                      <a:pt x="4" y="384"/>
                      <a:pt x="12" y="380"/>
                      <a:pt x="12" y="373"/>
                    </a:cubicBezTo>
                    <a:cubicBezTo>
                      <a:pt x="12" y="361"/>
                      <a:pt x="6" y="351"/>
                      <a:pt x="6" y="337"/>
                    </a:cubicBezTo>
                    <a:cubicBezTo>
                      <a:pt x="6" y="293"/>
                      <a:pt x="47" y="312"/>
                      <a:pt x="47" y="275"/>
                    </a:cubicBezTo>
                    <a:cubicBezTo>
                      <a:pt x="47" y="261"/>
                      <a:pt x="60" y="267"/>
                      <a:pt x="69" y="264"/>
                    </a:cubicBezTo>
                    <a:cubicBezTo>
                      <a:pt x="82" y="259"/>
                      <a:pt x="80" y="245"/>
                      <a:pt x="80" y="233"/>
                    </a:cubicBezTo>
                    <a:cubicBezTo>
                      <a:pt x="80" y="227"/>
                      <a:pt x="89" y="227"/>
                      <a:pt x="89" y="222"/>
                    </a:cubicBezTo>
                    <a:cubicBezTo>
                      <a:pt x="89" y="192"/>
                      <a:pt x="49" y="189"/>
                      <a:pt x="49" y="160"/>
                    </a:cubicBezTo>
                    <a:cubicBezTo>
                      <a:pt x="49" y="157"/>
                      <a:pt x="51" y="154"/>
                      <a:pt x="49" y="152"/>
                    </a:cubicBezTo>
                    <a:cubicBezTo>
                      <a:pt x="53" y="142"/>
                      <a:pt x="58" y="136"/>
                      <a:pt x="58" y="125"/>
                    </a:cubicBezTo>
                    <a:cubicBezTo>
                      <a:pt x="58" y="110"/>
                      <a:pt x="43" y="86"/>
                      <a:pt x="43" y="77"/>
                    </a:cubicBezTo>
                    <a:cubicBezTo>
                      <a:pt x="43" y="68"/>
                      <a:pt x="53" y="66"/>
                      <a:pt x="60" y="66"/>
                    </a:cubicBezTo>
                    <a:cubicBezTo>
                      <a:pt x="69" y="66"/>
                      <a:pt x="73" y="66"/>
                      <a:pt x="78" y="66"/>
                    </a:cubicBezTo>
                    <a:cubicBezTo>
                      <a:pt x="79" y="66"/>
                      <a:pt x="87" y="70"/>
                      <a:pt x="95" y="67"/>
                    </a:cubicBezTo>
                    <a:cubicBezTo>
                      <a:pt x="105" y="62"/>
                      <a:pt x="103" y="41"/>
                      <a:pt x="123" y="41"/>
                    </a:cubicBezTo>
                    <a:cubicBezTo>
                      <a:pt x="133" y="41"/>
                      <a:pt x="128" y="45"/>
                      <a:pt x="135" y="41"/>
                    </a:cubicBezTo>
                    <a:cubicBezTo>
                      <a:pt x="142" y="38"/>
                      <a:pt x="135" y="24"/>
                      <a:pt x="138" y="18"/>
                    </a:cubicBezTo>
                    <a:cubicBezTo>
                      <a:pt x="143" y="14"/>
                      <a:pt x="153" y="0"/>
                      <a:pt x="158" y="0"/>
                    </a:cubicBezTo>
                    <a:cubicBezTo>
                      <a:pt x="175" y="0"/>
                      <a:pt x="203" y="19"/>
                      <a:pt x="203" y="38"/>
                    </a:cubicBezTo>
                    <a:cubicBezTo>
                      <a:pt x="203" y="43"/>
                      <a:pt x="198" y="46"/>
                      <a:pt x="198" y="52"/>
                    </a:cubicBezTo>
                    <a:cubicBezTo>
                      <a:pt x="198" y="62"/>
                      <a:pt x="202" y="67"/>
                      <a:pt x="210" y="67"/>
                    </a:cubicBezTo>
                    <a:cubicBezTo>
                      <a:pt x="220" y="67"/>
                      <a:pt x="218" y="58"/>
                      <a:pt x="225" y="58"/>
                    </a:cubicBezTo>
                    <a:cubicBezTo>
                      <a:pt x="231" y="58"/>
                      <a:pt x="233" y="61"/>
                      <a:pt x="237" y="61"/>
                    </a:cubicBezTo>
                    <a:cubicBezTo>
                      <a:pt x="244" y="61"/>
                      <a:pt x="245" y="61"/>
                      <a:pt x="249" y="61"/>
                    </a:cubicBezTo>
                    <a:cubicBezTo>
                      <a:pt x="256" y="61"/>
                      <a:pt x="255" y="74"/>
                      <a:pt x="263" y="77"/>
                    </a:cubicBezTo>
                    <a:cubicBezTo>
                      <a:pt x="255" y="84"/>
                      <a:pt x="251" y="90"/>
                      <a:pt x="258" y="101"/>
                    </a:cubicBezTo>
                    <a:cubicBezTo>
                      <a:pt x="236" y="99"/>
                      <a:pt x="219" y="123"/>
                      <a:pt x="219" y="123"/>
                    </a:cubicBezTo>
                    <a:cubicBezTo>
                      <a:pt x="209" y="150"/>
                      <a:pt x="187" y="138"/>
                      <a:pt x="187" y="171"/>
                    </a:cubicBezTo>
                    <a:cubicBezTo>
                      <a:pt x="187" y="218"/>
                      <a:pt x="201" y="257"/>
                      <a:pt x="187" y="288"/>
                    </a:cubicBezTo>
                    <a:cubicBezTo>
                      <a:pt x="185" y="292"/>
                      <a:pt x="194" y="324"/>
                      <a:pt x="191" y="372"/>
                    </a:cubicBezTo>
                    <a:cubicBezTo>
                      <a:pt x="188" y="412"/>
                      <a:pt x="158" y="470"/>
                      <a:pt x="187" y="467"/>
                    </a:cubicBezTo>
                    <a:cubicBezTo>
                      <a:pt x="241" y="416"/>
                      <a:pt x="228" y="468"/>
                      <a:pt x="242" y="481"/>
                    </a:cubicBezTo>
                    <a:cubicBezTo>
                      <a:pt x="250" y="475"/>
                      <a:pt x="240" y="459"/>
                      <a:pt x="245" y="452"/>
                    </a:cubicBezTo>
                    <a:cubicBezTo>
                      <a:pt x="246" y="432"/>
                      <a:pt x="256" y="499"/>
                      <a:pt x="278" y="464"/>
                    </a:cubicBezTo>
                    <a:cubicBezTo>
                      <a:pt x="292" y="457"/>
                      <a:pt x="274" y="446"/>
                      <a:pt x="274" y="419"/>
                    </a:cubicBezTo>
                    <a:cubicBezTo>
                      <a:pt x="308" y="382"/>
                      <a:pt x="326" y="410"/>
                      <a:pt x="338" y="410"/>
                    </a:cubicBezTo>
                    <a:cubicBezTo>
                      <a:pt x="404" y="401"/>
                      <a:pt x="342" y="431"/>
                      <a:pt x="365" y="432"/>
                    </a:cubicBezTo>
                    <a:cubicBezTo>
                      <a:pt x="402" y="438"/>
                      <a:pt x="408" y="481"/>
                      <a:pt x="422" y="511"/>
                    </a:cubicBezTo>
                    <a:cubicBezTo>
                      <a:pt x="440" y="549"/>
                      <a:pt x="475" y="572"/>
                      <a:pt x="492" y="613"/>
                    </a:cubicBezTo>
                    <a:cubicBezTo>
                      <a:pt x="503" y="638"/>
                      <a:pt x="488" y="650"/>
                      <a:pt x="496" y="690"/>
                    </a:cubicBezTo>
                    <a:cubicBezTo>
                      <a:pt x="491" y="692"/>
                      <a:pt x="488" y="694"/>
                      <a:pt x="485" y="694"/>
                    </a:cubicBezTo>
                    <a:cubicBezTo>
                      <a:pt x="479" y="694"/>
                      <a:pt x="482" y="681"/>
                      <a:pt x="480" y="677"/>
                    </a:cubicBezTo>
                    <a:cubicBezTo>
                      <a:pt x="480" y="674"/>
                      <a:pt x="456" y="663"/>
                      <a:pt x="454" y="663"/>
                    </a:cubicBezTo>
                    <a:cubicBezTo>
                      <a:pt x="454" y="663"/>
                      <a:pt x="454" y="663"/>
                      <a:pt x="454" y="66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33" y="693"/>
                      <a:pt x="433" y="693"/>
                    </a:cubicBezTo>
                    <a:cubicBezTo>
                      <a:pt x="433" y="693"/>
                      <a:pt x="453" y="703"/>
                      <a:pt x="455" y="703"/>
                    </a:cubicBezTo>
                    <a:cubicBezTo>
                      <a:pt x="464" y="703"/>
                      <a:pt x="463" y="699"/>
                      <a:pt x="470" y="703"/>
                    </a:cubicBezTo>
                    <a:cubicBezTo>
                      <a:pt x="470" y="703"/>
                      <a:pt x="470" y="703"/>
                      <a:pt x="470" y="703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70" y="722"/>
                      <a:pt x="470" y="722"/>
                      <a:pt x="470" y="722"/>
                    </a:cubicBezTo>
                    <a:cubicBezTo>
                      <a:pt x="466" y="730"/>
                      <a:pt x="453" y="732"/>
                      <a:pt x="453" y="737"/>
                    </a:cubicBezTo>
                    <a:cubicBezTo>
                      <a:pt x="453" y="743"/>
                      <a:pt x="461" y="748"/>
                      <a:pt x="461" y="754"/>
                    </a:cubicBezTo>
                    <a:cubicBezTo>
                      <a:pt x="461" y="778"/>
                      <a:pt x="428" y="779"/>
                      <a:pt x="408" y="779"/>
                    </a:cubicBezTo>
                    <a:cubicBezTo>
                      <a:pt x="402" y="779"/>
                      <a:pt x="394" y="793"/>
                      <a:pt x="394" y="799"/>
                    </a:cubicBezTo>
                    <a:cubicBezTo>
                      <a:pt x="394" y="807"/>
                      <a:pt x="399" y="810"/>
                      <a:pt x="399" y="816"/>
                    </a:cubicBezTo>
                    <a:cubicBezTo>
                      <a:pt x="399" y="823"/>
                      <a:pt x="391" y="823"/>
                      <a:pt x="385" y="823"/>
                    </a:cubicBezTo>
                    <a:cubicBezTo>
                      <a:pt x="385" y="823"/>
                      <a:pt x="385" y="823"/>
                      <a:pt x="385" y="823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85" y="822"/>
                      <a:pt x="385" y="822"/>
                      <a:pt x="385" y="822"/>
                    </a:cubicBezTo>
                    <a:cubicBezTo>
                      <a:pt x="379" y="804"/>
                      <a:pt x="375" y="785"/>
                      <a:pt x="380" y="762"/>
                    </a:cubicBezTo>
                    <a:cubicBezTo>
                      <a:pt x="367" y="761"/>
                      <a:pt x="364" y="749"/>
                      <a:pt x="358" y="743"/>
                    </a:cubicBezTo>
                    <a:cubicBezTo>
                      <a:pt x="357" y="741"/>
                      <a:pt x="354" y="738"/>
                      <a:pt x="351" y="738"/>
                    </a:cubicBezTo>
                    <a:cubicBezTo>
                      <a:pt x="337" y="749"/>
                      <a:pt x="331" y="775"/>
                      <a:pt x="320" y="795"/>
                    </a:cubicBezTo>
                    <a:cubicBezTo>
                      <a:pt x="303" y="827"/>
                      <a:pt x="268" y="853"/>
                      <a:pt x="257" y="831"/>
                    </a:cubicBezTo>
                    <a:cubicBezTo>
                      <a:pt x="244" y="806"/>
                      <a:pt x="249" y="801"/>
                      <a:pt x="233" y="799"/>
                    </a:cubicBezTo>
                    <a:cubicBezTo>
                      <a:pt x="237" y="793"/>
                      <a:pt x="239" y="789"/>
                      <a:pt x="239" y="781"/>
                    </a:cubicBezTo>
                    <a:cubicBezTo>
                      <a:pt x="239" y="778"/>
                      <a:pt x="239" y="779"/>
                      <a:pt x="239" y="775"/>
                    </a:cubicBezTo>
                    <a:cubicBezTo>
                      <a:pt x="239" y="767"/>
                      <a:pt x="245" y="769"/>
                      <a:pt x="246" y="761"/>
                    </a:cubicBezTo>
                    <a:cubicBezTo>
                      <a:pt x="246" y="761"/>
                      <a:pt x="246" y="761"/>
                      <a:pt x="246" y="761"/>
                    </a:cubicBezTo>
                    <a:cubicBezTo>
                      <a:pt x="246" y="762"/>
                      <a:pt x="246" y="762"/>
                      <a:pt x="246" y="762"/>
                    </a:cubicBezTo>
                    <a:cubicBezTo>
                      <a:pt x="246" y="761"/>
                      <a:pt x="246" y="761"/>
                      <a:pt x="246" y="761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8702559" y="4176595"/>
                <a:ext cx="48301" cy="136381"/>
              </a:xfrm>
              <a:custGeom>
                <a:avLst/>
                <a:gdLst>
                  <a:gd name="T0" fmla="*/ 0 w 21"/>
                  <a:gd name="T1" fmla="*/ 22 h 59"/>
                  <a:gd name="T2" fmla="*/ 3 w 21"/>
                  <a:gd name="T3" fmla="*/ 31 h 59"/>
                  <a:gd name="T4" fmla="*/ 21 w 21"/>
                  <a:gd name="T5" fmla="*/ 59 h 59"/>
                  <a:gd name="T6" fmla="*/ 21 w 21"/>
                  <a:gd name="T7" fmla="*/ 59 h 59"/>
                  <a:gd name="T8" fmla="*/ 21 w 21"/>
                  <a:gd name="T9" fmla="*/ 55 h 59"/>
                  <a:gd name="T10" fmla="*/ 21 w 21"/>
                  <a:gd name="T11" fmla="*/ 55 h 59"/>
                  <a:gd name="T12" fmla="*/ 14 w 21"/>
                  <a:gd name="T13" fmla="*/ 41 h 59"/>
                  <a:gd name="T14" fmla="*/ 14 w 21"/>
                  <a:gd name="T15" fmla="*/ 23 h 59"/>
                  <a:gd name="T16" fmla="*/ 19 w 21"/>
                  <a:gd name="T17" fmla="*/ 9 h 59"/>
                  <a:gd name="T18" fmla="*/ 19 w 21"/>
                  <a:gd name="T19" fmla="*/ 9 h 59"/>
                  <a:gd name="T20" fmla="*/ 19 w 21"/>
                  <a:gd name="T21" fmla="*/ 0 h 59"/>
                  <a:gd name="T22" fmla="*/ 19 w 21"/>
                  <a:gd name="T23" fmla="*/ 0 h 59"/>
                  <a:gd name="T24" fmla="*/ 0 w 21"/>
                  <a:gd name="T25" fmla="*/ 22 h 59"/>
                  <a:gd name="T26" fmla="*/ 0 w 21"/>
                  <a:gd name="T27" fmla="*/ 22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" h="59">
                    <a:moveTo>
                      <a:pt x="0" y="22"/>
                    </a:moveTo>
                    <a:cubicBezTo>
                      <a:pt x="0" y="27"/>
                      <a:pt x="1" y="28"/>
                      <a:pt x="3" y="31"/>
                    </a:cubicBezTo>
                    <a:cubicBezTo>
                      <a:pt x="6" y="43"/>
                      <a:pt x="5" y="59"/>
                      <a:pt x="21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21" y="55"/>
                      <a:pt x="21" y="55"/>
                      <a:pt x="21" y="55"/>
                    </a:cubicBezTo>
                    <a:cubicBezTo>
                      <a:pt x="19" y="53"/>
                      <a:pt x="14" y="45"/>
                      <a:pt x="14" y="41"/>
                    </a:cubicBezTo>
                    <a:cubicBezTo>
                      <a:pt x="14" y="32"/>
                      <a:pt x="14" y="32"/>
                      <a:pt x="14" y="23"/>
                    </a:cubicBezTo>
                    <a:cubicBezTo>
                      <a:pt x="14" y="20"/>
                      <a:pt x="17" y="11"/>
                      <a:pt x="19" y="9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9" y="2"/>
                      <a:pt x="0" y="10"/>
                      <a:pt x="0" y="22"/>
                    </a:cubicBezTo>
                    <a:cubicBezTo>
                      <a:pt x="0" y="22"/>
                      <a:pt x="0" y="22"/>
                      <a:pt x="0" y="2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8730972" y="3960657"/>
                <a:ext cx="49722" cy="204572"/>
              </a:xfrm>
              <a:custGeom>
                <a:avLst/>
                <a:gdLst>
                  <a:gd name="T0" fmla="*/ 3 w 22"/>
                  <a:gd name="T1" fmla="*/ 57 h 89"/>
                  <a:gd name="T2" fmla="*/ 3 w 22"/>
                  <a:gd name="T3" fmla="*/ 37 h 89"/>
                  <a:gd name="T4" fmla="*/ 0 w 22"/>
                  <a:gd name="T5" fmla="*/ 26 h 89"/>
                  <a:gd name="T6" fmla="*/ 0 w 22"/>
                  <a:gd name="T7" fmla="*/ 23 h 89"/>
                  <a:gd name="T8" fmla="*/ 18 w 22"/>
                  <a:gd name="T9" fmla="*/ 0 h 89"/>
                  <a:gd name="T10" fmla="*/ 22 w 22"/>
                  <a:gd name="T11" fmla="*/ 8 h 89"/>
                  <a:gd name="T12" fmla="*/ 18 w 22"/>
                  <a:gd name="T13" fmla="*/ 25 h 89"/>
                  <a:gd name="T14" fmla="*/ 20 w 22"/>
                  <a:gd name="T15" fmla="*/ 44 h 89"/>
                  <a:gd name="T16" fmla="*/ 13 w 22"/>
                  <a:gd name="T17" fmla="*/ 56 h 89"/>
                  <a:gd name="T18" fmla="*/ 18 w 22"/>
                  <a:gd name="T19" fmla="*/ 73 h 89"/>
                  <a:gd name="T20" fmla="*/ 14 w 22"/>
                  <a:gd name="T21" fmla="*/ 89 h 89"/>
                  <a:gd name="T22" fmla="*/ 10 w 22"/>
                  <a:gd name="T23" fmla="*/ 75 h 89"/>
                  <a:gd name="T24" fmla="*/ 5 w 22"/>
                  <a:gd name="T25" fmla="*/ 72 h 89"/>
                  <a:gd name="T26" fmla="*/ 3 w 22"/>
                  <a:gd name="T27" fmla="*/ 57 h 89"/>
                  <a:gd name="T28" fmla="*/ 3 w 22"/>
                  <a:gd name="T29" fmla="*/ 5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" h="89">
                    <a:moveTo>
                      <a:pt x="3" y="57"/>
                    </a:moveTo>
                    <a:cubicBezTo>
                      <a:pt x="3" y="50"/>
                      <a:pt x="3" y="42"/>
                      <a:pt x="3" y="37"/>
                    </a:cubicBezTo>
                    <a:cubicBezTo>
                      <a:pt x="3" y="34"/>
                      <a:pt x="0" y="31"/>
                      <a:pt x="0" y="26"/>
                    </a:cubicBezTo>
                    <a:cubicBezTo>
                      <a:pt x="0" y="25"/>
                      <a:pt x="0" y="24"/>
                      <a:pt x="0" y="23"/>
                    </a:cubicBezTo>
                    <a:cubicBezTo>
                      <a:pt x="15" y="23"/>
                      <a:pt x="8" y="0"/>
                      <a:pt x="18" y="0"/>
                    </a:cubicBezTo>
                    <a:cubicBezTo>
                      <a:pt x="20" y="0"/>
                      <a:pt x="22" y="5"/>
                      <a:pt x="22" y="8"/>
                    </a:cubicBezTo>
                    <a:cubicBezTo>
                      <a:pt x="22" y="16"/>
                      <a:pt x="18" y="18"/>
                      <a:pt x="18" y="25"/>
                    </a:cubicBezTo>
                    <a:cubicBezTo>
                      <a:pt x="18" y="34"/>
                      <a:pt x="20" y="36"/>
                      <a:pt x="20" y="44"/>
                    </a:cubicBezTo>
                    <a:cubicBezTo>
                      <a:pt x="20" y="50"/>
                      <a:pt x="13" y="51"/>
                      <a:pt x="13" y="56"/>
                    </a:cubicBezTo>
                    <a:cubicBezTo>
                      <a:pt x="13" y="62"/>
                      <a:pt x="18" y="67"/>
                      <a:pt x="18" y="73"/>
                    </a:cubicBezTo>
                    <a:cubicBezTo>
                      <a:pt x="18" y="80"/>
                      <a:pt x="14" y="83"/>
                      <a:pt x="14" y="89"/>
                    </a:cubicBezTo>
                    <a:cubicBezTo>
                      <a:pt x="9" y="87"/>
                      <a:pt x="10" y="82"/>
                      <a:pt x="10" y="75"/>
                    </a:cubicBezTo>
                    <a:cubicBezTo>
                      <a:pt x="10" y="72"/>
                      <a:pt x="7" y="73"/>
                      <a:pt x="5" y="72"/>
                    </a:cubicBezTo>
                    <a:cubicBezTo>
                      <a:pt x="2" y="68"/>
                      <a:pt x="4" y="59"/>
                      <a:pt x="3" y="57"/>
                    </a:cubicBezTo>
                    <a:cubicBezTo>
                      <a:pt x="3" y="57"/>
                      <a:pt x="3" y="57"/>
                      <a:pt x="3" y="57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8790639" y="4203587"/>
                <a:ext cx="22730" cy="35516"/>
              </a:xfrm>
              <a:custGeom>
                <a:avLst/>
                <a:gdLst>
                  <a:gd name="T0" fmla="*/ 9 w 10"/>
                  <a:gd name="T1" fmla="*/ 4 h 15"/>
                  <a:gd name="T2" fmla="*/ 5 w 10"/>
                  <a:gd name="T3" fmla="*/ 0 h 15"/>
                  <a:gd name="T4" fmla="*/ 0 w 10"/>
                  <a:gd name="T5" fmla="*/ 11 h 15"/>
                  <a:gd name="T6" fmla="*/ 4 w 10"/>
                  <a:gd name="T7" fmla="*/ 15 h 15"/>
                  <a:gd name="T8" fmla="*/ 9 w 10"/>
                  <a:gd name="T9" fmla="*/ 4 h 15"/>
                  <a:gd name="T10" fmla="*/ 9 w 10"/>
                  <a:gd name="T11" fmla="*/ 4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" h="15">
                    <a:moveTo>
                      <a:pt x="9" y="4"/>
                    </a:moveTo>
                    <a:cubicBezTo>
                      <a:pt x="6" y="4"/>
                      <a:pt x="6" y="0"/>
                      <a:pt x="5" y="0"/>
                    </a:cubicBezTo>
                    <a:cubicBezTo>
                      <a:pt x="1" y="0"/>
                      <a:pt x="0" y="6"/>
                      <a:pt x="0" y="11"/>
                    </a:cubicBezTo>
                    <a:cubicBezTo>
                      <a:pt x="0" y="14"/>
                      <a:pt x="3" y="14"/>
                      <a:pt x="4" y="15"/>
                    </a:cubicBezTo>
                    <a:cubicBezTo>
                      <a:pt x="5" y="13"/>
                      <a:pt x="10" y="4"/>
                      <a:pt x="9" y="4"/>
                    </a:cubicBezTo>
                    <a:cubicBezTo>
                      <a:pt x="9" y="4"/>
                      <a:pt x="9" y="4"/>
                      <a:pt x="9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8779273" y="3787340"/>
                <a:ext cx="31254" cy="122175"/>
              </a:xfrm>
              <a:custGeom>
                <a:avLst/>
                <a:gdLst>
                  <a:gd name="T0" fmla="*/ 14 w 14"/>
                  <a:gd name="T1" fmla="*/ 15 h 53"/>
                  <a:gd name="T2" fmla="*/ 14 w 14"/>
                  <a:gd name="T3" fmla="*/ 37 h 53"/>
                  <a:gd name="T4" fmla="*/ 9 w 14"/>
                  <a:gd name="T5" fmla="*/ 53 h 53"/>
                  <a:gd name="T6" fmla="*/ 0 w 14"/>
                  <a:gd name="T7" fmla="*/ 29 h 53"/>
                  <a:gd name="T8" fmla="*/ 1 w 14"/>
                  <a:gd name="T9" fmla="*/ 9 h 53"/>
                  <a:gd name="T10" fmla="*/ 14 w 14"/>
                  <a:gd name="T11" fmla="*/ 15 h 53"/>
                  <a:gd name="T12" fmla="*/ 14 w 14"/>
                  <a:gd name="T13" fmla="*/ 15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" h="53">
                    <a:moveTo>
                      <a:pt x="14" y="15"/>
                    </a:moveTo>
                    <a:cubicBezTo>
                      <a:pt x="14" y="24"/>
                      <a:pt x="14" y="34"/>
                      <a:pt x="14" y="37"/>
                    </a:cubicBezTo>
                    <a:cubicBezTo>
                      <a:pt x="14" y="39"/>
                      <a:pt x="10" y="53"/>
                      <a:pt x="9" y="53"/>
                    </a:cubicBezTo>
                    <a:cubicBezTo>
                      <a:pt x="5" y="46"/>
                      <a:pt x="0" y="40"/>
                      <a:pt x="0" y="29"/>
                    </a:cubicBezTo>
                    <a:cubicBezTo>
                      <a:pt x="0" y="21"/>
                      <a:pt x="1" y="16"/>
                      <a:pt x="1" y="9"/>
                    </a:cubicBezTo>
                    <a:cubicBezTo>
                      <a:pt x="1" y="0"/>
                      <a:pt x="14" y="7"/>
                      <a:pt x="14" y="15"/>
                    </a:cubicBezTo>
                    <a:cubicBezTo>
                      <a:pt x="14" y="15"/>
                      <a:pt x="14" y="15"/>
                      <a:pt x="14" y="15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15"/>
              <p:cNvSpPr>
                <a:spLocks/>
              </p:cNvSpPr>
              <p:nvPr/>
            </p:nvSpPr>
            <p:spPr bwMode="auto">
              <a:xfrm>
                <a:off x="8790639" y="3619705"/>
                <a:ext cx="29833" cy="61088"/>
              </a:xfrm>
              <a:custGeom>
                <a:avLst/>
                <a:gdLst>
                  <a:gd name="T0" fmla="*/ 6 w 13"/>
                  <a:gd name="T1" fmla="*/ 24 h 27"/>
                  <a:gd name="T2" fmla="*/ 6 w 13"/>
                  <a:gd name="T3" fmla="*/ 17 h 27"/>
                  <a:gd name="T4" fmla="*/ 6 w 13"/>
                  <a:gd name="T5" fmla="*/ 17 h 27"/>
                  <a:gd name="T6" fmla="*/ 0 w 13"/>
                  <a:gd name="T7" fmla="*/ 5 h 27"/>
                  <a:gd name="T8" fmla="*/ 4 w 13"/>
                  <a:gd name="T9" fmla="*/ 0 h 27"/>
                  <a:gd name="T10" fmla="*/ 13 w 13"/>
                  <a:gd name="T11" fmla="*/ 21 h 27"/>
                  <a:gd name="T12" fmla="*/ 10 w 13"/>
                  <a:gd name="T13" fmla="*/ 27 h 27"/>
                  <a:gd name="T14" fmla="*/ 6 w 13"/>
                  <a:gd name="T15" fmla="*/ 24 h 27"/>
                  <a:gd name="T16" fmla="*/ 6 w 13"/>
                  <a:gd name="T17" fmla="*/ 24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" h="27">
                    <a:moveTo>
                      <a:pt x="6" y="24"/>
                    </a:moveTo>
                    <a:cubicBezTo>
                      <a:pt x="6" y="17"/>
                      <a:pt x="6" y="17"/>
                      <a:pt x="6" y="17"/>
                    </a:cubicBezTo>
                    <a:cubicBezTo>
                      <a:pt x="6" y="17"/>
                      <a:pt x="6" y="17"/>
                      <a:pt x="6" y="17"/>
                    </a:cubicBezTo>
                    <a:cubicBezTo>
                      <a:pt x="6" y="13"/>
                      <a:pt x="0" y="11"/>
                      <a:pt x="0" y="5"/>
                    </a:cubicBezTo>
                    <a:cubicBezTo>
                      <a:pt x="0" y="2"/>
                      <a:pt x="3" y="0"/>
                      <a:pt x="4" y="0"/>
                    </a:cubicBezTo>
                    <a:cubicBezTo>
                      <a:pt x="8" y="6"/>
                      <a:pt x="13" y="9"/>
                      <a:pt x="13" y="21"/>
                    </a:cubicBezTo>
                    <a:cubicBezTo>
                      <a:pt x="13" y="24"/>
                      <a:pt x="13" y="27"/>
                      <a:pt x="10" y="27"/>
                    </a:cubicBezTo>
                    <a:cubicBezTo>
                      <a:pt x="9" y="27"/>
                      <a:pt x="6" y="24"/>
                      <a:pt x="6" y="24"/>
                    </a:cubicBezTo>
                    <a:cubicBezTo>
                      <a:pt x="6" y="24"/>
                      <a:pt x="6" y="24"/>
                      <a:pt x="6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16"/>
              <p:cNvSpPr>
                <a:spLocks/>
              </p:cNvSpPr>
              <p:nvPr/>
            </p:nvSpPr>
            <p:spPr bwMode="auto">
              <a:xfrm>
                <a:off x="8787797" y="3577085"/>
                <a:ext cx="11366" cy="24151"/>
              </a:xfrm>
              <a:custGeom>
                <a:avLst/>
                <a:gdLst>
                  <a:gd name="T0" fmla="*/ 4 w 5"/>
                  <a:gd name="T1" fmla="*/ 10 h 10"/>
                  <a:gd name="T2" fmla="*/ 0 w 5"/>
                  <a:gd name="T3" fmla="*/ 7 h 10"/>
                  <a:gd name="T4" fmla="*/ 1 w 5"/>
                  <a:gd name="T5" fmla="*/ 0 h 10"/>
                  <a:gd name="T6" fmla="*/ 5 w 5"/>
                  <a:gd name="T7" fmla="*/ 3 h 10"/>
                  <a:gd name="T8" fmla="*/ 5 w 5"/>
                  <a:gd name="T9" fmla="*/ 9 h 10"/>
                  <a:gd name="T10" fmla="*/ 5 w 5"/>
                  <a:gd name="T11" fmla="*/ 9 h 10"/>
                  <a:gd name="T12" fmla="*/ 5 w 5"/>
                  <a:gd name="T13" fmla="*/ 9 h 10"/>
                  <a:gd name="T14" fmla="*/ 4 w 5"/>
                  <a:gd name="T15" fmla="*/ 1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" h="10">
                    <a:moveTo>
                      <a:pt x="4" y="10"/>
                    </a:moveTo>
                    <a:cubicBezTo>
                      <a:pt x="1" y="10"/>
                      <a:pt x="0" y="9"/>
                      <a:pt x="0" y="7"/>
                    </a:cubicBezTo>
                    <a:cubicBezTo>
                      <a:pt x="0" y="3"/>
                      <a:pt x="0" y="3"/>
                      <a:pt x="1" y="0"/>
                    </a:cubicBezTo>
                    <a:cubicBezTo>
                      <a:pt x="5" y="3"/>
                      <a:pt x="5" y="3"/>
                      <a:pt x="5" y="3"/>
                    </a:cubicBezTo>
                    <a:cubicBezTo>
                      <a:pt x="5" y="5"/>
                      <a:pt x="5" y="8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4" y="10"/>
                      <a:pt x="4" y="10"/>
                      <a:pt x="4" y="1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reeform 17"/>
              <p:cNvSpPr>
                <a:spLocks/>
              </p:cNvSpPr>
              <p:nvPr/>
            </p:nvSpPr>
            <p:spPr bwMode="auto">
              <a:xfrm>
                <a:off x="8780694" y="3515999"/>
                <a:ext cx="18468" cy="19889"/>
              </a:xfrm>
              <a:custGeom>
                <a:avLst/>
                <a:gdLst>
                  <a:gd name="T0" fmla="*/ 7 w 8"/>
                  <a:gd name="T1" fmla="*/ 4 h 9"/>
                  <a:gd name="T2" fmla="*/ 0 w 8"/>
                  <a:gd name="T3" fmla="*/ 0 h 9"/>
                  <a:gd name="T4" fmla="*/ 0 w 8"/>
                  <a:gd name="T5" fmla="*/ 5 h 9"/>
                  <a:gd name="T6" fmla="*/ 3 w 8"/>
                  <a:gd name="T7" fmla="*/ 9 h 9"/>
                  <a:gd name="T8" fmla="*/ 8 w 8"/>
                  <a:gd name="T9" fmla="*/ 5 h 9"/>
                  <a:gd name="T10" fmla="*/ 7 w 8"/>
                  <a:gd name="T11" fmla="*/ 4 h 9"/>
                  <a:gd name="T12" fmla="*/ 7 w 8"/>
                  <a:gd name="T13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9">
                    <a:moveTo>
                      <a:pt x="7" y="4"/>
                    </a:moveTo>
                    <a:cubicBezTo>
                      <a:pt x="4" y="4"/>
                      <a:pt x="3" y="0"/>
                      <a:pt x="0" y="0"/>
                    </a:cubicBezTo>
                    <a:cubicBezTo>
                      <a:pt x="0" y="2"/>
                      <a:pt x="0" y="4"/>
                      <a:pt x="0" y="5"/>
                    </a:cubicBezTo>
                    <a:cubicBezTo>
                      <a:pt x="0" y="6"/>
                      <a:pt x="2" y="9"/>
                      <a:pt x="3" y="9"/>
                    </a:cubicBezTo>
                    <a:cubicBezTo>
                      <a:pt x="4" y="9"/>
                      <a:pt x="7" y="6"/>
                      <a:pt x="8" y="5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18"/>
              <p:cNvSpPr>
                <a:spLocks/>
              </p:cNvSpPr>
              <p:nvPr/>
            </p:nvSpPr>
            <p:spPr bwMode="auto">
              <a:xfrm>
                <a:off x="8762226" y="3479062"/>
                <a:ext cx="17047" cy="18468"/>
              </a:xfrm>
              <a:custGeom>
                <a:avLst/>
                <a:gdLst>
                  <a:gd name="T0" fmla="*/ 4 w 7"/>
                  <a:gd name="T1" fmla="*/ 8 h 8"/>
                  <a:gd name="T2" fmla="*/ 0 w 7"/>
                  <a:gd name="T3" fmla="*/ 5 h 8"/>
                  <a:gd name="T4" fmla="*/ 0 w 7"/>
                  <a:gd name="T5" fmla="*/ 5 h 8"/>
                  <a:gd name="T6" fmla="*/ 0 w 7"/>
                  <a:gd name="T7" fmla="*/ 0 h 8"/>
                  <a:gd name="T8" fmla="*/ 0 w 7"/>
                  <a:gd name="T9" fmla="*/ 0 h 8"/>
                  <a:gd name="T10" fmla="*/ 7 w 7"/>
                  <a:gd name="T11" fmla="*/ 5 h 8"/>
                  <a:gd name="T12" fmla="*/ 4 w 7"/>
                  <a:gd name="T13" fmla="*/ 8 h 8"/>
                  <a:gd name="T14" fmla="*/ 4 w 7"/>
                  <a:gd name="T1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8">
                    <a:moveTo>
                      <a:pt x="4" y="8"/>
                    </a:moveTo>
                    <a:cubicBezTo>
                      <a:pt x="2" y="8"/>
                      <a:pt x="1" y="5"/>
                      <a:pt x="0" y="5"/>
                    </a:cubicBezTo>
                    <a:cubicBezTo>
                      <a:pt x="0" y="5"/>
                      <a:pt x="0" y="5"/>
                      <a:pt x="0" y="5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0"/>
                      <a:pt x="6" y="3"/>
                      <a:pt x="7" y="5"/>
                    </a:cubicBezTo>
                    <a:cubicBezTo>
                      <a:pt x="6" y="5"/>
                      <a:pt x="5" y="8"/>
                      <a:pt x="4" y="8"/>
                    </a:cubicBezTo>
                    <a:cubicBezTo>
                      <a:pt x="4" y="8"/>
                      <a:pt x="4" y="8"/>
                      <a:pt x="4" y="8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Freeform 19"/>
              <p:cNvSpPr>
                <a:spLocks/>
              </p:cNvSpPr>
              <p:nvPr/>
            </p:nvSpPr>
            <p:spPr bwMode="auto">
              <a:xfrm>
                <a:off x="8730972" y="3372514"/>
                <a:ext cx="19889" cy="29833"/>
              </a:xfrm>
              <a:custGeom>
                <a:avLst/>
                <a:gdLst>
                  <a:gd name="T0" fmla="*/ 5 w 9"/>
                  <a:gd name="T1" fmla="*/ 0 h 13"/>
                  <a:gd name="T2" fmla="*/ 0 w 9"/>
                  <a:gd name="T3" fmla="*/ 7 h 13"/>
                  <a:gd name="T4" fmla="*/ 5 w 9"/>
                  <a:gd name="T5" fmla="*/ 13 h 13"/>
                  <a:gd name="T6" fmla="*/ 9 w 9"/>
                  <a:gd name="T7" fmla="*/ 7 h 13"/>
                  <a:gd name="T8" fmla="*/ 9 w 9"/>
                  <a:gd name="T9" fmla="*/ 2 h 13"/>
                  <a:gd name="T10" fmla="*/ 5 w 9"/>
                  <a:gd name="T11" fmla="*/ 0 h 13"/>
                  <a:gd name="T12" fmla="*/ 5 w 9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5" y="0"/>
                    </a:moveTo>
                    <a:cubicBezTo>
                      <a:pt x="0" y="0"/>
                      <a:pt x="0" y="4"/>
                      <a:pt x="0" y="7"/>
                    </a:cubicBezTo>
                    <a:cubicBezTo>
                      <a:pt x="0" y="12"/>
                      <a:pt x="3" y="13"/>
                      <a:pt x="5" y="13"/>
                    </a:cubicBezTo>
                    <a:cubicBezTo>
                      <a:pt x="8" y="13"/>
                      <a:pt x="9" y="8"/>
                      <a:pt x="9" y="7"/>
                    </a:cubicBezTo>
                    <a:cubicBezTo>
                      <a:pt x="9" y="3"/>
                      <a:pt x="9" y="3"/>
                      <a:pt x="9" y="2"/>
                    </a:cubicBezTo>
                    <a:cubicBezTo>
                      <a:pt x="8" y="1"/>
                      <a:pt x="7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20"/>
              <p:cNvSpPr>
                <a:spLocks/>
              </p:cNvSpPr>
              <p:nvPr/>
            </p:nvSpPr>
            <p:spPr bwMode="auto">
              <a:xfrm>
                <a:off x="8723868" y="3328474"/>
                <a:ext cx="15627" cy="14206"/>
              </a:xfrm>
              <a:custGeom>
                <a:avLst/>
                <a:gdLst>
                  <a:gd name="T0" fmla="*/ 7 w 7"/>
                  <a:gd name="T1" fmla="*/ 4 h 6"/>
                  <a:gd name="T2" fmla="*/ 3 w 7"/>
                  <a:gd name="T3" fmla="*/ 0 h 6"/>
                  <a:gd name="T4" fmla="*/ 3 w 7"/>
                  <a:gd name="T5" fmla="*/ 0 h 6"/>
                  <a:gd name="T6" fmla="*/ 0 w 7"/>
                  <a:gd name="T7" fmla="*/ 4 h 6"/>
                  <a:gd name="T8" fmla="*/ 6 w 7"/>
                  <a:gd name="T9" fmla="*/ 6 h 6"/>
                  <a:gd name="T10" fmla="*/ 7 w 7"/>
                  <a:gd name="T11" fmla="*/ 4 h 6"/>
                  <a:gd name="T12" fmla="*/ 7 w 7"/>
                  <a:gd name="T13" fmla="*/ 4 h 6"/>
                  <a:gd name="T14" fmla="*/ 7 w 7"/>
                  <a:gd name="T15" fmla="*/ 4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7" h="6">
                    <a:moveTo>
                      <a:pt x="7" y="4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5" y="6"/>
                      <a:pt x="6" y="6"/>
                    </a:cubicBezTo>
                    <a:cubicBezTo>
                      <a:pt x="7" y="6"/>
                      <a:pt x="7" y="5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7" y="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21"/>
              <p:cNvSpPr>
                <a:spLocks/>
              </p:cNvSpPr>
              <p:nvPr/>
            </p:nvSpPr>
            <p:spPr bwMode="auto">
              <a:xfrm>
                <a:off x="8698297" y="3275910"/>
                <a:ext cx="36937" cy="39778"/>
              </a:xfrm>
              <a:custGeom>
                <a:avLst/>
                <a:gdLst>
                  <a:gd name="T0" fmla="*/ 16 w 16"/>
                  <a:gd name="T1" fmla="*/ 11 h 17"/>
                  <a:gd name="T2" fmla="*/ 2 w 16"/>
                  <a:gd name="T3" fmla="*/ 0 h 17"/>
                  <a:gd name="T4" fmla="*/ 0 w 16"/>
                  <a:gd name="T5" fmla="*/ 1 h 17"/>
                  <a:gd name="T6" fmla="*/ 5 w 16"/>
                  <a:gd name="T7" fmla="*/ 11 h 17"/>
                  <a:gd name="T8" fmla="*/ 11 w 16"/>
                  <a:gd name="T9" fmla="*/ 17 h 17"/>
                  <a:gd name="T10" fmla="*/ 16 w 16"/>
                  <a:gd name="T11" fmla="*/ 11 h 17"/>
                  <a:gd name="T12" fmla="*/ 16 w 16"/>
                  <a:gd name="T13" fmla="*/ 1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" h="17">
                    <a:moveTo>
                      <a:pt x="16" y="11"/>
                    </a:moveTo>
                    <a:cubicBezTo>
                      <a:pt x="13" y="7"/>
                      <a:pt x="7" y="0"/>
                      <a:pt x="2" y="0"/>
                    </a:cubicBezTo>
                    <a:cubicBezTo>
                      <a:pt x="1" y="0"/>
                      <a:pt x="0" y="1"/>
                      <a:pt x="0" y="1"/>
                    </a:cubicBezTo>
                    <a:cubicBezTo>
                      <a:pt x="2" y="5"/>
                      <a:pt x="0" y="11"/>
                      <a:pt x="5" y="11"/>
                    </a:cubicBezTo>
                    <a:cubicBezTo>
                      <a:pt x="5" y="17"/>
                      <a:pt x="7" y="17"/>
                      <a:pt x="11" y="17"/>
                    </a:cubicBezTo>
                    <a:cubicBezTo>
                      <a:pt x="14" y="17"/>
                      <a:pt x="16" y="15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22"/>
              <p:cNvSpPr>
                <a:spLocks/>
              </p:cNvSpPr>
              <p:nvPr/>
            </p:nvSpPr>
            <p:spPr bwMode="auto">
              <a:xfrm>
                <a:off x="8654257" y="3126744"/>
                <a:ext cx="35516" cy="100865"/>
              </a:xfrm>
              <a:custGeom>
                <a:avLst/>
                <a:gdLst>
                  <a:gd name="T0" fmla="*/ 0 w 15"/>
                  <a:gd name="T1" fmla="*/ 0 h 44"/>
                  <a:gd name="T2" fmla="*/ 8 w 15"/>
                  <a:gd name="T3" fmla="*/ 2 h 44"/>
                  <a:gd name="T4" fmla="*/ 15 w 15"/>
                  <a:gd name="T5" fmla="*/ 19 h 44"/>
                  <a:gd name="T6" fmla="*/ 15 w 15"/>
                  <a:gd name="T7" fmla="*/ 39 h 44"/>
                  <a:gd name="T8" fmla="*/ 10 w 15"/>
                  <a:gd name="T9" fmla="*/ 44 h 44"/>
                  <a:gd name="T10" fmla="*/ 0 w 15"/>
                  <a:gd name="T11" fmla="*/ 33 h 44"/>
                  <a:gd name="T12" fmla="*/ 4 w 15"/>
                  <a:gd name="T13" fmla="*/ 20 h 44"/>
                  <a:gd name="T14" fmla="*/ 0 w 15"/>
                  <a:gd name="T15" fmla="*/ 8 h 44"/>
                  <a:gd name="T16" fmla="*/ 0 w 15"/>
                  <a:gd name="T17" fmla="*/ 0 h 44"/>
                  <a:gd name="T18" fmla="*/ 0 w 15"/>
                  <a:gd name="T1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5" h="44">
                    <a:moveTo>
                      <a:pt x="0" y="0"/>
                    </a:moveTo>
                    <a:cubicBezTo>
                      <a:pt x="1" y="0"/>
                      <a:pt x="8" y="2"/>
                      <a:pt x="8" y="2"/>
                    </a:cubicBezTo>
                    <a:cubicBezTo>
                      <a:pt x="15" y="2"/>
                      <a:pt x="10" y="12"/>
                      <a:pt x="15" y="19"/>
                    </a:cubicBezTo>
                    <a:cubicBezTo>
                      <a:pt x="15" y="27"/>
                      <a:pt x="15" y="35"/>
                      <a:pt x="15" y="39"/>
                    </a:cubicBezTo>
                    <a:cubicBezTo>
                      <a:pt x="15" y="40"/>
                      <a:pt x="14" y="44"/>
                      <a:pt x="10" y="44"/>
                    </a:cubicBezTo>
                    <a:cubicBezTo>
                      <a:pt x="8" y="44"/>
                      <a:pt x="0" y="36"/>
                      <a:pt x="0" y="33"/>
                    </a:cubicBezTo>
                    <a:cubicBezTo>
                      <a:pt x="0" y="27"/>
                      <a:pt x="4" y="25"/>
                      <a:pt x="4" y="20"/>
                    </a:cubicBezTo>
                    <a:cubicBezTo>
                      <a:pt x="4" y="13"/>
                      <a:pt x="0" y="14"/>
                      <a:pt x="0" y="8"/>
                    </a:cubicBezTo>
                    <a:cubicBezTo>
                      <a:pt x="0" y="8"/>
                      <a:pt x="0" y="1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23"/>
              <p:cNvSpPr>
                <a:spLocks/>
              </p:cNvSpPr>
              <p:nvPr/>
            </p:nvSpPr>
            <p:spPr bwMode="auto">
              <a:xfrm>
                <a:off x="8652837" y="3089807"/>
                <a:ext cx="29833" cy="26992"/>
              </a:xfrm>
              <a:custGeom>
                <a:avLst/>
                <a:gdLst>
                  <a:gd name="T0" fmla="*/ 6 w 13"/>
                  <a:gd name="T1" fmla="*/ 2 h 12"/>
                  <a:gd name="T2" fmla="*/ 0 w 13"/>
                  <a:gd name="T3" fmla="*/ 0 h 12"/>
                  <a:gd name="T4" fmla="*/ 0 w 13"/>
                  <a:gd name="T5" fmla="*/ 7 h 12"/>
                  <a:gd name="T6" fmla="*/ 6 w 13"/>
                  <a:gd name="T7" fmla="*/ 12 h 12"/>
                  <a:gd name="T8" fmla="*/ 13 w 13"/>
                  <a:gd name="T9" fmla="*/ 7 h 12"/>
                  <a:gd name="T10" fmla="*/ 13 w 13"/>
                  <a:gd name="T11" fmla="*/ 7 h 12"/>
                  <a:gd name="T12" fmla="*/ 6 w 13"/>
                  <a:gd name="T13" fmla="*/ 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12">
                    <a:moveTo>
                      <a:pt x="6" y="2"/>
                    </a:moveTo>
                    <a:cubicBezTo>
                      <a:pt x="2" y="2"/>
                      <a:pt x="2" y="1"/>
                      <a:pt x="0" y="0"/>
                    </a:cubicBezTo>
                    <a:cubicBezTo>
                      <a:pt x="0" y="3"/>
                      <a:pt x="0" y="6"/>
                      <a:pt x="0" y="7"/>
                    </a:cubicBezTo>
                    <a:cubicBezTo>
                      <a:pt x="0" y="9"/>
                      <a:pt x="2" y="12"/>
                      <a:pt x="6" y="12"/>
                    </a:cubicBezTo>
                    <a:cubicBezTo>
                      <a:pt x="11" y="12"/>
                      <a:pt x="12" y="11"/>
                      <a:pt x="13" y="7"/>
                    </a:cubicBezTo>
                    <a:cubicBezTo>
                      <a:pt x="13" y="7"/>
                      <a:pt x="13" y="7"/>
                      <a:pt x="13" y="7"/>
                    </a:cubicBezTo>
                    <a:cubicBezTo>
                      <a:pt x="6" y="2"/>
                      <a:pt x="6" y="2"/>
                      <a:pt x="6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8605956" y="3135267"/>
                <a:ext cx="25571" cy="22730"/>
              </a:xfrm>
              <a:custGeom>
                <a:avLst/>
                <a:gdLst>
                  <a:gd name="T0" fmla="*/ 11 w 11"/>
                  <a:gd name="T1" fmla="*/ 2 h 10"/>
                  <a:gd name="T2" fmla="*/ 5 w 11"/>
                  <a:gd name="T3" fmla="*/ 0 h 10"/>
                  <a:gd name="T4" fmla="*/ 0 w 11"/>
                  <a:gd name="T5" fmla="*/ 7 h 10"/>
                  <a:gd name="T6" fmla="*/ 8 w 11"/>
                  <a:gd name="T7" fmla="*/ 10 h 10"/>
                  <a:gd name="T8" fmla="*/ 11 w 11"/>
                  <a:gd name="T9" fmla="*/ 10 h 10"/>
                  <a:gd name="T10" fmla="*/ 11 w 11"/>
                  <a:gd name="T11" fmla="*/ 2 h 10"/>
                  <a:gd name="T12" fmla="*/ 11 w 11"/>
                  <a:gd name="T13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0">
                    <a:moveTo>
                      <a:pt x="11" y="2"/>
                    </a:moveTo>
                    <a:cubicBezTo>
                      <a:pt x="9" y="2"/>
                      <a:pt x="6" y="0"/>
                      <a:pt x="5" y="0"/>
                    </a:cubicBezTo>
                    <a:cubicBezTo>
                      <a:pt x="4" y="0"/>
                      <a:pt x="0" y="4"/>
                      <a:pt x="0" y="7"/>
                    </a:cubicBezTo>
                    <a:cubicBezTo>
                      <a:pt x="0" y="8"/>
                      <a:pt x="6" y="10"/>
                      <a:pt x="8" y="10"/>
                    </a:cubicBezTo>
                    <a:cubicBezTo>
                      <a:pt x="9" y="10"/>
                      <a:pt x="10" y="10"/>
                      <a:pt x="11" y="10"/>
                    </a:cubicBezTo>
                    <a:cubicBezTo>
                      <a:pt x="11" y="7"/>
                      <a:pt x="11" y="7"/>
                      <a:pt x="11" y="2"/>
                    </a:cubicBezTo>
                    <a:cubicBezTo>
                      <a:pt x="11" y="2"/>
                      <a:pt x="11" y="2"/>
                      <a:pt x="11" y="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auto">
              <a:xfrm>
                <a:off x="7722320" y="3547252"/>
                <a:ext cx="59667" cy="48301"/>
              </a:xfrm>
              <a:custGeom>
                <a:avLst/>
                <a:gdLst>
                  <a:gd name="T0" fmla="*/ 12 w 26"/>
                  <a:gd name="T1" fmla="*/ 0 h 21"/>
                  <a:gd name="T2" fmla="*/ 0 w 26"/>
                  <a:gd name="T3" fmla="*/ 15 h 21"/>
                  <a:gd name="T4" fmla="*/ 26 w 26"/>
                  <a:gd name="T5" fmla="*/ 12 h 21"/>
                  <a:gd name="T6" fmla="*/ 12 w 26"/>
                  <a:gd name="T7" fmla="*/ 0 h 21"/>
                  <a:gd name="T8" fmla="*/ 12 w 26"/>
                  <a:gd name="T9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12" y="0"/>
                    </a:moveTo>
                    <a:cubicBezTo>
                      <a:pt x="2" y="4"/>
                      <a:pt x="0" y="4"/>
                      <a:pt x="0" y="15"/>
                    </a:cubicBezTo>
                    <a:cubicBezTo>
                      <a:pt x="15" y="17"/>
                      <a:pt x="18" y="21"/>
                      <a:pt x="26" y="12"/>
                    </a:cubicBezTo>
                    <a:cubicBezTo>
                      <a:pt x="21" y="7"/>
                      <a:pt x="15" y="6"/>
                      <a:pt x="12" y="0"/>
                    </a:cubicBezTo>
                    <a:cubicBezTo>
                      <a:pt x="12" y="0"/>
                      <a:pt x="12" y="0"/>
                      <a:pt x="12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auto">
              <a:xfrm>
                <a:off x="8137146" y="2106725"/>
                <a:ext cx="41199" cy="98025"/>
              </a:xfrm>
              <a:custGeom>
                <a:avLst/>
                <a:gdLst>
                  <a:gd name="T0" fmla="*/ 4 w 18"/>
                  <a:gd name="T1" fmla="*/ 24 h 43"/>
                  <a:gd name="T2" fmla="*/ 1 w 18"/>
                  <a:gd name="T3" fmla="*/ 10 h 43"/>
                  <a:gd name="T4" fmla="*/ 1 w 18"/>
                  <a:gd name="T5" fmla="*/ 10 h 43"/>
                  <a:gd name="T6" fmla="*/ 0 w 18"/>
                  <a:gd name="T7" fmla="*/ 5 h 43"/>
                  <a:gd name="T8" fmla="*/ 4 w 18"/>
                  <a:gd name="T9" fmla="*/ 0 h 43"/>
                  <a:gd name="T10" fmla="*/ 4 w 18"/>
                  <a:gd name="T11" fmla="*/ 0 h 43"/>
                  <a:gd name="T12" fmla="*/ 14 w 18"/>
                  <a:gd name="T13" fmla="*/ 5 h 43"/>
                  <a:gd name="T14" fmla="*/ 14 w 18"/>
                  <a:gd name="T15" fmla="*/ 5 h 43"/>
                  <a:gd name="T16" fmla="*/ 14 w 18"/>
                  <a:gd name="T17" fmla="*/ 17 h 43"/>
                  <a:gd name="T18" fmla="*/ 17 w 18"/>
                  <a:gd name="T19" fmla="*/ 43 h 43"/>
                  <a:gd name="T20" fmla="*/ 14 w 18"/>
                  <a:gd name="T21" fmla="*/ 38 h 43"/>
                  <a:gd name="T22" fmla="*/ 4 w 18"/>
                  <a:gd name="T23" fmla="*/ 24 h 43"/>
                  <a:gd name="T24" fmla="*/ 4 w 18"/>
                  <a:gd name="T25" fmla="*/ 24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8" h="43">
                    <a:moveTo>
                      <a:pt x="4" y="24"/>
                    </a:moveTo>
                    <a:cubicBezTo>
                      <a:pt x="1" y="10"/>
                      <a:pt x="1" y="10"/>
                      <a:pt x="1" y="10"/>
                    </a:cubicBezTo>
                    <a:cubicBezTo>
                      <a:pt x="1" y="10"/>
                      <a:pt x="1" y="10"/>
                      <a:pt x="1" y="10"/>
                    </a:cubicBezTo>
                    <a:cubicBezTo>
                      <a:pt x="0" y="10"/>
                      <a:pt x="0" y="7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5"/>
                      <a:pt x="14" y="5"/>
                      <a:pt x="14" y="5"/>
                    </a:cubicBezTo>
                    <a:cubicBezTo>
                      <a:pt x="14" y="11"/>
                      <a:pt x="14" y="13"/>
                      <a:pt x="14" y="17"/>
                    </a:cubicBezTo>
                    <a:cubicBezTo>
                      <a:pt x="14" y="24"/>
                      <a:pt x="18" y="38"/>
                      <a:pt x="17" y="43"/>
                    </a:cubicBezTo>
                    <a:cubicBezTo>
                      <a:pt x="16" y="43"/>
                      <a:pt x="15" y="40"/>
                      <a:pt x="14" y="38"/>
                    </a:cubicBezTo>
                    <a:cubicBezTo>
                      <a:pt x="12" y="32"/>
                      <a:pt x="4" y="29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Freeform 81"/>
              <p:cNvSpPr>
                <a:spLocks/>
              </p:cNvSpPr>
              <p:nvPr/>
            </p:nvSpPr>
            <p:spPr bwMode="auto">
              <a:xfrm>
                <a:off x="7726581" y="3594134"/>
                <a:ext cx="704637" cy="730208"/>
              </a:xfrm>
              <a:custGeom>
                <a:avLst/>
                <a:gdLst>
                  <a:gd name="T0" fmla="*/ 64 w 306"/>
                  <a:gd name="T1" fmla="*/ 99 h 317"/>
                  <a:gd name="T2" fmla="*/ 49 w 306"/>
                  <a:gd name="T3" fmla="*/ 75 h 317"/>
                  <a:gd name="T4" fmla="*/ 18 w 306"/>
                  <a:gd name="T5" fmla="*/ 28 h 317"/>
                  <a:gd name="T6" fmla="*/ 27 w 306"/>
                  <a:gd name="T7" fmla="*/ 0 h 317"/>
                  <a:gd name="T8" fmla="*/ 104 w 306"/>
                  <a:gd name="T9" fmla="*/ 68 h 317"/>
                  <a:gd name="T10" fmla="*/ 196 w 306"/>
                  <a:gd name="T11" fmla="*/ 124 h 317"/>
                  <a:gd name="T12" fmla="*/ 248 w 306"/>
                  <a:gd name="T13" fmla="*/ 155 h 317"/>
                  <a:gd name="T14" fmla="*/ 192 w 306"/>
                  <a:gd name="T15" fmla="*/ 153 h 317"/>
                  <a:gd name="T16" fmla="*/ 192 w 306"/>
                  <a:gd name="T17" fmla="*/ 153 h 317"/>
                  <a:gd name="T18" fmla="*/ 190 w 306"/>
                  <a:gd name="T19" fmla="*/ 180 h 317"/>
                  <a:gd name="T20" fmla="*/ 190 w 306"/>
                  <a:gd name="T21" fmla="*/ 180 h 317"/>
                  <a:gd name="T22" fmla="*/ 211 w 306"/>
                  <a:gd name="T23" fmla="*/ 218 h 317"/>
                  <a:gd name="T24" fmla="*/ 306 w 306"/>
                  <a:gd name="T25" fmla="*/ 274 h 317"/>
                  <a:gd name="T26" fmla="*/ 280 w 306"/>
                  <a:gd name="T27" fmla="*/ 264 h 317"/>
                  <a:gd name="T28" fmla="*/ 260 w 306"/>
                  <a:gd name="T29" fmla="*/ 275 h 317"/>
                  <a:gd name="T30" fmla="*/ 275 w 306"/>
                  <a:gd name="T31" fmla="*/ 317 h 317"/>
                  <a:gd name="T32" fmla="*/ 173 w 306"/>
                  <a:gd name="T33" fmla="*/ 214 h 317"/>
                  <a:gd name="T34" fmla="*/ 70 w 306"/>
                  <a:gd name="T35" fmla="*/ 99 h 317"/>
                  <a:gd name="T36" fmla="*/ 70 w 306"/>
                  <a:gd name="T37" fmla="*/ 99 h 317"/>
                  <a:gd name="T38" fmla="*/ 64 w 306"/>
                  <a:gd name="T39" fmla="*/ 99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06" h="317">
                    <a:moveTo>
                      <a:pt x="64" y="99"/>
                    </a:moveTo>
                    <a:cubicBezTo>
                      <a:pt x="56" y="89"/>
                      <a:pt x="56" y="84"/>
                      <a:pt x="49" y="75"/>
                    </a:cubicBezTo>
                    <a:cubicBezTo>
                      <a:pt x="44" y="50"/>
                      <a:pt x="0" y="28"/>
                      <a:pt x="18" y="28"/>
                    </a:cubicBezTo>
                    <a:cubicBezTo>
                      <a:pt x="45" y="29"/>
                      <a:pt x="24" y="13"/>
                      <a:pt x="27" y="0"/>
                    </a:cubicBezTo>
                    <a:cubicBezTo>
                      <a:pt x="71" y="17"/>
                      <a:pt x="72" y="33"/>
                      <a:pt x="104" y="68"/>
                    </a:cubicBezTo>
                    <a:cubicBezTo>
                      <a:pt x="126" y="92"/>
                      <a:pt x="163" y="110"/>
                      <a:pt x="196" y="124"/>
                    </a:cubicBezTo>
                    <a:cubicBezTo>
                      <a:pt x="217" y="132"/>
                      <a:pt x="217" y="141"/>
                      <a:pt x="248" y="155"/>
                    </a:cubicBezTo>
                    <a:cubicBezTo>
                      <a:pt x="226" y="162"/>
                      <a:pt x="198" y="132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190" y="180"/>
                      <a:pt x="190" y="180"/>
                      <a:pt x="190" y="180"/>
                    </a:cubicBezTo>
                    <a:cubicBezTo>
                      <a:pt x="203" y="191"/>
                      <a:pt x="200" y="209"/>
                      <a:pt x="211" y="218"/>
                    </a:cubicBezTo>
                    <a:cubicBezTo>
                      <a:pt x="231" y="260"/>
                      <a:pt x="292" y="233"/>
                      <a:pt x="306" y="274"/>
                    </a:cubicBezTo>
                    <a:cubicBezTo>
                      <a:pt x="292" y="270"/>
                      <a:pt x="289" y="264"/>
                      <a:pt x="280" y="264"/>
                    </a:cubicBezTo>
                    <a:cubicBezTo>
                      <a:pt x="272" y="264"/>
                      <a:pt x="267" y="269"/>
                      <a:pt x="260" y="275"/>
                    </a:cubicBezTo>
                    <a:cubicBezTo>
                      <a:pt x="256" y="281"/>
                      <a:pt x="274" y="303"/>
                      <a:pt x="275" y="317"/>
                    </a:cubicBezTo>
                    <a:cubicBezTo>
                      <a:pt x="226" y="291"/>
                      <a:pt x="224" y="233"/>
                      <a:pt x="173" y="214"/>
                    </a:cubicBezTo>
                    <a:cubicBezTo>
                      <a:pt x="155" y="168"/>
                      <a:pt x="105" y="103"/>
                      <a:pt x="70" y="99"/>
                    </a:cubicBezTo>
                    <a:cubicBezTo>
                      <a:pt x="70" y="99"/>
                      <a:pt x="70" y="99"/>
                      <a:pt x="70" y="99"/>
                    </a:cubicBezTo>
                    <a:cubicBezTo>
                      <a:pt x="64" y="99"/>
                      <a:pt x="64" y="99"/>
                      <a:pt x="64" y="99"/>
                    </a:cubicBezTo>
                    <a:close/>
                  </a:path>
                </a:pathLst>
              </a:custGeom>
              <a:solidFill>
                <a:srgbClr val="E6338D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108"/>
              <p:cNvSpPr>
                <a:spLocks/>
              </p:cNvSpPr>
              <p:nvPr/>
            </p:nvSpPr>
            <p:spPr bwMode="auto">
              <a:xfrm>
                <a:off x="7455239" y="4436571"/>
                <a:ext cx="289809" cy="292651"/>
              </a:xfrm>
              <a:custGeom>
                <a:avLst/>
                <a:gdLst>
                  <a:gd name="T0" fmla="*/ 125 w 126"/>
                  <a:gd name="T1" fmla="*/ 17 h 127"/>
                  <a:gd name="T2" fmla="*/ 118 w 126"/>
                  <a:gd name="T3" fmla="*/ 12 h 127"/>
                  <a:gd name="T4" fmla="*/ 87 w 126"/>
                  <a:gd name="T5" fmla="*/ 69 h 127"/>
                  <a:gd name="T6" fmla="*/ 24 w 126"/>
                  <a:gd name="T7" fmla="*/ 105 h 127"/>
                  <a:gd name="T8" fmla="*/ 0 w 126"/>
                  <a:gd name="T9" fmla="*/ 73 h 127"/>
                  <a:gd name="T10" fmla="*/ 6 w 126"/>
                  <a:gd name="T11" fmla="*/ 55 h 127"/>
                  <a:gd name="T12" fmla="*/ 6 w 126"/>
                  <a:gd name="T13" fmla="*/ 49 h 127"/>
                  <a:gd name="T14" fmla="*/ 13 w 126"/>
                  <a:gd name="T15" fmla="*/ 35 h 127"/>
                  <a:gd name="T16" fmla="*/ 13 w 126"/>
                  <a:gd name="T17" fmla="*/ 35 h 127"/>
                  <a:gd name="T18" fmla="*/ 17 w 126"/>
                  <a:gd name="T19" fmla="*/ 36 h 127"/>
                  <a:gd name="T20" fmla="*/ 17 w 126"/>
                  <a:gd name="T21" fmla="*/ 36 h 127"/>
                  <a:gd name="T22" fmla="*/ 25 w 126"/>
                  <a:gd name="T23" fmla="*/ 32 h 127"/>
                  <a:gd name="T24" fmla="*/ 25 w 126"/>
                  <a:gd name="T25" fmla="*/ 22 h 127"/>
                  <a:gd name="T26" fmla="*/ 45 w 126"/>
                  <a:gd name="T27" fmla="*/ 17 h 127"/>
                  <a:gd name="T28" fmla="*/ 51 w 126"/>
                  <a:gd name="T29" fmla="*/ 12 h 127"/>
                  <a:gd name="T30" fmla="*/ 92 w 126"/>
                  <a:gd name="T31" fmla="*/ 20 h 127"/>
                  <a:gd name="T32" fmla="*/ 103 w 126"/>
                  <a:gd name="T33" fmla="*/ 5 h 127"/>
                  <a:gd name="T34" fmla="*/ 121 w 126"/>
                  <a:gd name="T35" fmla="*/ 1 h 127"/>
                  <a:gd name="T36" fmla="*/ 121 w 126"/>
                  <a:gd name="T37" fmla="*/ 1 h 127"/>
                  <a:gd name="T38" fmla="*/ 126 w 126"/>
                  <a:gd name="T39" fmla="*/ 1 h 127"/>
                  <a:gd name="T40" fmla="*/ 126 w 126"/>
                  <a:gd name="T41" fmla="*/ 1 h 127"/>
                  <a:gd name="T42" fmla="*/ 126 w 126"/>
                  <a:gd name="T43" fmla="*/ 17 h 127"/>
                  <a:gd name="T44" fmla="*/ 126 w 126"/>
                  <a:gd name="T45" fmla="*/ 17 h 127"/>
                  <a:gd name="T46" fmla="*/ 125 w 126"/>
                  <a:gd name="T47" fmla="*/ 17 h 127"/>
                  <a:gd name="T48" fmla="*/ 125 w 126"/>
                  <a:gd name="T49" fmla="*/ 1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6" h="127">
                    <a:moveTo>
                      <a:pt x="125" y="17"/>
                    </a:moveTo>
                    <a:cubicBezTo>
                      <a:pt x="124" y="15"/>
                      <a:pt x="121" y="12"/>
                      <a:pt x="118" y="12"/>
                    </a:cubicBezTo>
                    <a:cubicBezTo>
                      <a:pt x="104" y="23"/>
                      <a:pt x="98" y="49"/>
                      <a:pt x="87" y="69"/>
                    </a:cubicBezTo>
                    <a:cubicBezTo>
                      <a:pt x="70" y="101"/>
                      <a:pt x="35" y="127"/>
                      <a:pt x="24" y="105"/>
                    </a:cubicBezTo>
                    <a:cubicBezTo>
                      <a:pt x="11" y="80"/>
                      <a:pt x="16" y="75"/>
                      <a:pt x="0" y="73"/>
                    </a:cubicBezTo>
                    <a:cubicBezTo>
                      <a:pt x="4" y="67"/>
                      <a:pt x="6" y="63"/>
                      <a:pt x="6" y="55"/>
                    </a:cubicBezTo>
                    <a:cubicBezTo>
                      <a:pt x="6" y="52"/>
                      <a:pt x="6" y="53"/>
                      <a:pt x="6" y="49"/>
                    </a:cubicBezTo>
                    <a:cubicBezTo>
                      <a:pt x="6" y="41"/>
                      <a:pt x="12" y="43"/>
                      <a:pt x="13" y="35"/>
                    </a:cubicBezTo>
                    <a:cubicBezTo>
                      <a:pt x="13" y="35"/>
                      <a:pt x="13" y="35"/>
                      <a:pt x="13" y="35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17" y="36"/>
                      <a:pt x="17" y="36"/>
                      <a:pt x="17" y="36"/>
                    </a:cubicBezTo>
                    <a:cubicBezTo>
                      <a:pt x="20" y="36"/>
                      <a:pt x="23" y="33"/>
                      <a:pt x="25" y="32"/>
                    </a:cubicBezTo>
                    <a:cubicBezTo>
                      <a:pt x="25" y="27"/>
                      <a:pt x="25" y="23"/>
                      <a:pt x="25" y="22"/>
                    </a:cubicBezTo>
                    <a:cubicBezTo>
                      <a:pt x="25" y="11"/>
                      <a:pt x="34" y="20"/>
                      <a:pt x="45" y="17"/>
                    </a:cubicBezTo>
                    <a:cubicBezTo>
                      <a:pt x="48" y="17"/>
                      <a:pt x="49" y="12"/>
                      <a:pt x="51" y="12"/>
                    </a:cubicBezTo>
                    <a:cubicBezTo>
                      <a:pt x="66" y="12"/>
                      <a:pt x="77" y="20"/>
                      <a:pt x="92" y="20"/>
                    </a:cubicBezTo>
                    <a:cubicBezTo>
                      <a:pt x="103" y="20"/>
                      <a:pt x="100" y="14"/>
                      <a:pt x="103" y="5"/>
                    </a:cubicBezTo>
                    <a:cubicBezTo>
                      <a:pt x="104" y="0"/>
                      <a:pt x="115" y="3"/>
                      <a:pt x="121" y="1"/>
                    </a:cubicBezTo>
                    <a:cubicBezTo>
                      <a:pt x="121" y="1"/>
                      <a:pt x="121" y="1"/>
                      <a:pt x="121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"/>
                      <a:pt x="126" y="1"/>
                      <a:pt x="126" y="1"/>
                    </a:cubicBezTo>
                    <a:cubicBezTo>
                      <a:pt x="126" y="10"/>
                      <a:pt x="125" y="12"/>
                      <a:pt x="126" y="17"/>
                    </a:cubicBezTo>
                    <a:cubicBezTo>
                      <a:pt x="126" y="17"/>
                      <a:pt x="126" y="17"/>
                      <a:pt x="126" y="17"/>
                    </a:cubicBezTo>
                    <a:cubicBezTo>
                      <a:pt x="125" y="17"/>
                      <a:pt x="125" y="17"/>
                      <a:pt x="125" y="17"/>
                    </a:cubicBezTo>
                    <a:cubicBezTo>
                      <a:pt x="125" y="17"/>
                      <a:pt x="125" y="17"/>
                      <a:pt x="125" y="17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114"/>
              <p:cNvSpPr>
                <a:spLocks/>
              </p:cNvSpPr>
              <p:nvPr/>
            </p:nvSpPr>
            <p:spPr bwMode="auto">
              <a:xfrm>
                <a:off x="7435351" y="3687895"/>
                <a:ext cx="49722" cy="62508"/>
              </a:xfrm>
              <a:custGeom>
                <a:avLst/>
                <a:gdLst>
                  <a:gd name="T0" fmla="*/ 13 w 22"/>
                  <a:gd name="T1" fmla="*/ 0 h 27"/>
                  <a:gd name="T2" fmla="*/ 0 w 22"/>
                  <a:gd name="T3" fmla="*/ 19 h 27"/>
                  <a:gd name="T4" fmla="*/ 0 w 22"/>
                  <a:gd name="T5" fmla="*/ 19 h 27"/>
                  <a:gd name="T6" fmla="*/ 0 w 22"/>
                  <a:gd name="T7" fmla="*/ 27 h 27"/>
                  <a:gd name="T8" fmla="*/ 0 w 22"/>
                  <a:gd name="T9" fmla="*/ 27 h 27"/>
                  <a:gd name="T10" fmla="*/ 22 w 22"/>
                  <a:gd name="T11" fmla="*/ 27 h 27"/>
                  <a:gd name="T12" fmla="*/ 13 w 22"/>
                  <a:gd name="T13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" h="27">
                    <a:moveTo>
                      <a:pt x="13" y="0"/>
                    </a:moveTo>
                    <a:cubicBezTo>
                      <a:pt x="0" y="19"/>
                      <a:pt x="0" y="19"/>
                      <a:pt x="0" y="19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" y="20"/>
                      <a:pt x="1" y="25"/>
                      <a:pt x="0" y="27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22" y="27"/>
                      <a:pt x="22" y="27"/>
                      <a:pt x="22" y="27"/>
                    </a:cubicBezTo>
                    <a:cubicBezTo>
                      <a:pt x="13" y="0"/>
                      <a:pt x="13" y="0"/>
                      <a:pt x="13" y="0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115"/>
              <p:cNvSpPr>
                <a:spLocks/>
              </p:cNvSpPr>
              <p:nvPr/>
            </p:nvSpPr>
            <p:spPr bwMode="auto">
              <a:xfrm>
                <a:off x="7388470" y="3731935"/>
                <a:ext cx="21309" cy="29833"/>
              </a:xfrm>
              <a:custGeom>
                <a:avLst/>
                <a:gdLst>
                  <a:gd name="T0" fmla="*/ 0 w 9"/>
                  <a:gd name="T1" fmla="*/ 12 h 13"/>
                  <a:gd name="T2" fmla="*/ 9 w 9"/>
                  <a:gd name="T3" fmla="*/ 13 h 13"/>
                  <a:gd name="T4" fmla="*/ 9 w 9"/>
                  <a:gd name="T5" fmla="*/ 13 h 13"/>
                  <a:gd name="T6" fmla="*/ 9 w 9"/>
                  <a:gd name="T7" fmla="*/ 0 h 13"/>
                  <a:gd name="T8" fmla="*/ 9 w 9"/>
                  <a:gd name="T9" fmla="*/ 0 h 13"/>
                  <a:gd name="T10" fmla="*/ 0 w 9"/>
                  <a:gd name="T11" fmla="*/ 12 h 13"/>
                  <a:gd name="T12" fmla="*/ 0 w 9"/>
                  <a:gd name="T13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13">
                    <a:moveTo>
                      <a:pt x="0" y="12"/>
                    </a:moveTo>
                    <a:cubicBezTo>
                      <a:pt x="4" y="11"/>
                      <a:pt x="8" y="12"/>
                      <a:pt x="9" y="13"/>
                    </a:cubicBezTo>
                    <a:cubicBezTo>
                      <a:pt x="9" y="13"/>
                      <a:pt x="9" y="13"/>
                      <a:pt x="9" y="13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5" y="3"/>
                      <a:pt x="3" y="7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lose/>
                  </a:path>
                </a:pathLst>
              </a:custGeom>
              <a:grpFill/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118"/>
              <p:cNvSpPr>
                <a:spLocks/>
              </p:cNvSpPr>
              <p:nvPr/>
            </p:nvSpPr>
            <p:spPr bwMode="auto">
              <a:xfrm>
                <a:off x="7737946" y="4291667"/>
                <a:ext cx="376468" cy="957509"/>
              </a:xfrm>
              <a:custGeom>
                <a:avLst/>
                <a:gdLst>
                  <a:gd name="T0" fmla="*/ 29 w 163"/>
                  <a:gd name="T1" fmla="*/ 160 h 416"/>
                  <a:gd name="T2" fmla="*/ 43 w 163"/>
                  <a:gd name="T3" fmla="*/ 153 h 416"/>
                  <a:gd name="T4" fmla="*/ 38 w 163"/>
                  <a:gd name="T5" fmla="*/ 136 h 416"/>
                  <a:gd name="T6" fmla="*/ 52 w 163"/>
                  <a:gd name="T7" fmla="*/ 116 h 416"/>
                  <a:gd name="T8" fmla="*/ 105 w 163"/>
                  <a:gd name="T9" fmla="*/ 91 h 416"/>
                  <a:gd name="T10" fmla="*/ 97 w 163"/>
                  <a:gd name="T11" fmla="*/ 74 h 416"/>
                  <a:gd name="T12" fmla="*/ 114 w 163"/>
                  <a:gd name="T13" fmla="*/ 59 h 416"/>
                  <a:gd name="T14" fmla="*/ 114 w 163"/>
                  <a:gd name="T15" fmla="*/ 59 h 416"/>
                  <a:gd name="T16" fmla="*/ 114 w 163"/>
                  <a:gd name="T17" fmla="*/ 40 h 416"/>
                  <a:gd name="T18" fmla="*/ 114 w 163"/>
                  <a:gd name="T19" fmla="*/ 40 h 416"/>
                  <a:gd name="T20" fmla="*/ 99 w 163"/>
                  <a:gd name="T21" fmla="*/ 40 h 416"/>
                  <a:gd name="T22" fmla="*/ 77 w 163"/>
                  <a:gd name="T23" fmla="*/ 30 h 416"/>
                  <a:gd name="T24" fmla="*/ 77 w 163"/>
                  <a:gd name="T25" fmla="*/ 30 h 416"/>
                  <a:gd name="T26" fmla="*/ 98 w 163"/>
                  <a:gd name="T27" fmla="*/ 0 h 416"/>
                  <a:gd name="T28" fmla="*/ 98 w 163"/>
                  <a:gd name="T29" fmla="*/ 0 h 416"/>
                  <a:gd name="T30" fmla="*/ 124 w 163"/>
                  <a:gd name="T31" fmla="*/ 14 h 416"/>
                  <a:gd name="T32" fmla="*/ 129 w 163"/>
                  <a:gd name="T33" fmla="*/ 31 h 416"/>
                  <a:gd name="T34" fmla="*/ 140 w 163"/>
                  <a:gd name="T35" fmla="*/ 26 h 416"/>
                  <a:gd name="T36" fmla="*/ 156 w 163"/>
                  <a:gd name="T37" fmla="*/ 80 h 416"/>
                  <a:gd name="T38" fmla="*/ 156 w 163"/>
                  <a:gd name="T39" fmla="*/ 278 h 416"/>
                  <a:gd name="T40" fmla="*/ 99 w 163"/>
                  <a:gd name="T41" fmla="*/ 355 h 416"/>
                  <a:gd name="T42" fmla="*/ 75 w 163"/>
                  <a:gd name="T43" fmla="*/ 345 h 416"/>
                  <a:gd name="T44" fmla="*/ 67 w 163"/>
                  <a:gd name="T45" fmla="*/ 390 h 416"/>
                  <a:gd name="T46" fmla="*/ 60 w 163"/>
                  <a:gd name="T47" fmla="*/ 416 h 416"/>
                  <a:gd name="T48" fmla="*/ 55 w 163"/>
                  <a:gd name="T49" fmla="*/ 381 h 416"/>
                  <a:gd name="T50" fmla="*/ 46 w 163"/>
                  <a:gd name="T51" fmla="*/ 352 h 416"/>
                  <a:gd name="T52" fmla="*/ 1 w 163"/>
                  <a:gd name="T53" fmla="*/ 298 h 416"/>
                  <a:gd name="T54" fmla="*/ 8 w 163"/>
                  <a:gd name="T55" fmla="*/ 257 h 416"/>
                  <a:gd name="T56" fmla="*/ 52 w 163"/>
                  <a:gd name="T57" fmla="*/ 250 h 416"/>
                  <a:gd name="T58" fmla="*/ 29 w 163"/>
                  <a:gd name="T59" fmla="*/ 159 h 416"/>
                  <a:gd name="T60" fmla="*/ 29 w 163"/>
                  <a:gd name="T61" fmla="*/ 159 h 416"/>
                  <a:gd name="T62" fmla="*/ 29 w 163"/>
                  <a:gd name="T63" fmla="*/ 160 h 4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3" h="416">
                    <a:moveTo>
                      <a:pt x="29" y="160"/>
                    </a:moveTo>
                    <a:cubicBezTo>
                      <a:pt x="35" y="160"/>
                      <a:pt x="43" y="160"/>
                      <a:pt x="43" y="153"/>
                    </a:cubicBezTo>
                    <a:cubicBezTo>
                      <a:pt x="43" y="147"/>
                      <a:pt x="38" y="144"/>
                      <a:pt x="38" y="136"/>
                    </a:cubicBezTo>
                    <a:cubicBezTo>
                      <a:pt x="38" y="130"/>
                      <a:pt x="46" y="116"/>
                      <a:pt x="52" y="116"/>
                    </a:cubicBezTo>
                    <a:cubicBezTo>
                      <a:pt x="72" y="116"/>
                      <a:pt x="105" y="115"/>
                      <a:pt x="105" y="91"/>
                    </a:cubicBezTo>
                    <a:cubicBezTo>
                      <a:pt x="105" y="85"/>
                      <a:pt x="97" y="80"/>
                      <a:pt x="97" y="74"/>
                    </a:cubicBezTo>
                    <a:cubicBezTo>
                      <a:pt x="97" y="69"/>
                      <a:pt x="110" y="67"/>
                      <a:pt x="114" y="59"/>
                    </a:cubicBezTo>
                    <a:cubicBezTo>
                      <a:pt x="114" y="59"/>
                      <a:pt x="114" y="59"/>
                      <a:pt x="114" y="59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14" y="40"/>
                      <a:pt x="114" y="40"/>
                      <a:pt x="114" y="40"/>
                    </a:cubicBezTo>
                    <a:cubicBezTo>
                      <a:pt x="107" y="36"/>
                      <a:pt x="108" y="40"/>
                      <a:pt x="99" y="40"/>
                    </a:cubicBezTo>
                    <a:cubicBezTo>
                      <a:pt x="97" y="40"/>
                      <a:pt x="77" y="30"/>
                      <a:pt x="77" y="30"/>
                    </a:cubicBezTo>
                    <a:cubicBezTo>
                      <a:pt x="77" y="30"/>
                      <a:pt x="77" y="30"/>
                      <a:pt x="77" y="3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98" y="0"/>
                      <a:pt x="98" y="0"/>
                      <a:pt x="98" y="0"/>
                    </a:cubicBezTo>
                    <a:cubicBezTo>
                      <a:pt x="100" y="0"/>
                      <a:pt x="124" y="11"/>
                      <a:pt x="124" y="14"/>
                    </a:cubicBezTo>
                    <a:cubicBezTo>
                      <a:pt x="126" y="18"/>
                      <a:pt x="123" y="31"/>
                      <a:pt x="129" y="31"/>
                    </a:cubicBezTo>
                    <a:cubicBezTo>
                      <a:pt x="132" y="31"/>
                      <a:pt x="135" y="27"/>
                      <a:pt x="140" y="26"/>
                    </a:cubicBezTo>
                    <a:cubicBezTo>
                      <a:pt x="141" y="40"/>
                      <a:pt x="146" y="58"/>
                      <a:pt x="156" y="80"/>
                    </a:cubicBezTo>
                    <a:cubicBezTo>
                      <a:pt x="156" y="155"/>
                      <a:pt x="163" y="244"/>
                      <a:pt x="156" y="278"/>
                    </a:cubicBezTo>
                    <a:cubicBezTo>
                      <a:pt x="151" y="297"/>
                      <a:pt x="135" y="355"/>
                      <a:pt x="99" y="355"/>
                    </a:cubicBezTo>
                    <a:cubicBezTo>
                      <a:pt x="84" y="355"/>
                      <a:pt x="91" y="332"/>
                      <a:pt x="75" y="345"/>
                    </a:cubicBezTo>
                    <a:cubicBezTo>
                      <a:pt x="65" y="352"/>
                      <a:pt x="68" y="361"/>
                      <a:pt x="67" y="390"/>
                    </a:cubicBezTo>
                    <a:cubicBezTo>
                      <a:pt x="46" y="399"/>
                      <a:pt x="46" y="399"/>
                      <a:pt x="60" y="416"/>
                    </a:cubicBezTo>
                    <a:cubicBezTo>
                      <a:pt x="44" y="405"/>
                      <a:pt x="33" y="393"/>
                      <a:pt x="55" y="381"/>
                    </a:cubicBezTo>
                    <a:cubicBezTo>
                      <a:pt x="55" y="373"/>
                      <a:pt x="48" y="355"/>
                      <a:pt x="46" y="352"/>
                    </a:cubicBezTo>
                    <a:cubicBezTo>
                      <a:pt x="24" y="312"/>
                      <a:pt x="14" y="313"/>
                      <a:pt x="1" y="298"/>
                    </a:cubicBezTo>
                    <a:cubicBezTo>
                      <a:pt x="0" y="297"/>
                      <a:pt x="8" y="275"/>
                      <a:pt x="8" y="257"/>
                    </a:cubicBezTo>
                    <a:cubicBezTo>
                      <a:pt x="19" y="254"/>
                      <a:pt x="41" y="254"/>
                      <a:pt x="52" y="250"/>
                    </a:cubicBezTo>
                    <a:cubicBezTo>
                      <a:pt x="50" y="209"/>
                      <a:pt x="38" y="184"/>
                      <a:pt x="29" y="159"/>
                    </a:cubicBezTo>
                    <a:cubicBezTo>
                      <a:pt x="29" y="159"/>
                      <a:pt x="29" y="159"/>
                      <a:pt x="29" y="159"/>
                    </a:cubicBezTo>
                    <a:cubicBezTo>
                      <a:pt x="29" y="160"/>
                      <a:pt x="29" y="160"/>
                      <a:pt x="29" y="160"/>
                    </a:cubicBezTo>
                    <a:close/>
                  </a:path>
                </a:pathLst>
              </a:custGeom>
              <a:solidFill>
                <a:srgbClr val="E69AC0"/>
              </a:solidFill>
              <a:ln w="6350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38" name="Прямая со стрелкой 37"/>
          <p:cNvCxnSpPr/>
          <p:nvPr/>
        </p:nvCxnSpPr>
        <p:spPr>
          <a:xfrm flipH="1" flipV="1">
            <a:off x="7005856" y="5673361"/>
            <a:ext cx="441813" cy="330736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9415631" y="5692356"/>
            <a:ext cx="1708021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sng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Хабаровский край</a:t>
            </a:r>
          </a:p>
        </p:txBody>
      </p:sp>
      <p:cxnSp>
        <p:nvCxnSpPr>
          <p:cNvPr id="40" name="Прямая со стрелкой 39"/>
          <p:cNvCxnSpPr>
            <a:stCxn id="39" idx="1"/>
          </p:cNvCxnSpPr>
          <p:nvPr/>
        </p:nvCxnSpPr>
        <p:spPr>
          <a:xfrm flipH="1" flipV="1">
            <a:off x="6924078" y="5136553"/>
            <a:ext cx="2491553" cy="710618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41" name="Прямая со стрелкой 40"/>
          <p:cNvCxnSpPr/>
          <p:nvPr/>
        </p:nvCxnSpPr>
        <p:spPr>
          <a:xfrm>
            <a:off x="2807508" y="4008579"/>
            <a:ext cx="457661" cy="2784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9684471" y="2216532"/>
            <a:ext cx="1639091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4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Камчатский </a:t>
            </a:r>
            <a:r>
              <a:rPr lang="ru-RU" sz="14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</a:t>
            </a:r>
            <a:endParaRPr lang="ru-RU" sz="14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Прямая со стрелкой 42"/>
          <p:cNvCxnSpPr>
            <a:endCxn id="11" idx="16"/>
          </p:cNvCxnSpPr>
          <p:nvPr/>
        </p:nvCxnSpPr>
        <p:spPr>
          <a:xfrm flipH="1">
            <a:off x="7181247" y="2584392"/>
            <a:ext cx="1881765" cy="590656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9299593" y="3423010"/>
            <a:ext cx="2597668" cy="309630"/>
          </a:xfrm>
          <a:prstGeom prst="rect">
            <a:avLst/>
          </a:prstGeom>
          <a:noFill/>
        </p:spPr>
        <p:txBody>
          <a:bodyPr wrap="squar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Магаданская область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flipH="1" flipV="1">
            <a:off x="6456163" y="3419920"/>
            <a:ext cx="2717775" cy="257413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9493114" y="4789584"/>
            <a:ext cx="1946869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Сахалинская область</a:t>
            </a:r>
          </a:p>
        </p:txBody>
      </p:sp>
      <p:cxnSp>
        <p:nvCxnSpPr>
          <p:cNvPr id="47" name="Прямая со стрелкой 46"/>
          <p:cNvCxnSpPr>
            <a:stCxn id="46" idx="1"/>
            <a:endCxn id="33" idx="5"/>
          </p:cNvCxnSpPr>
          <p:nvPr/>
        </p:nvCxnSpPr>
        <p:spPr>
          <a:xfrm flipH="1" flipV="1">
            <a:off x="7073889" y="4798385"/>
            <a:ext cx="2419225" cy="146014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cxnSp>
        <p:nvCxnSpPr>
          <p:cNvPr id="48" name="Прямая со стрелкой 47"/>
          <p:cNvCxnSpPr>
            <a:endCxn id="34" idx="3"/>
          </p:cNvCxnSpPr>
          <p:nvPr/>
        </p:nvCxnSpPr>
        <p:spPr>
          <a:xfrm flipV="1">
            <a:off x="5726307" y="5597146"/>
            <a:ext cx="457615" cy="254057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8139338" y="987551"/>
            <a:ext cx="1392230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Чукотский</a:t>
            </a:r>
            <a:r>
              <a:rPr kumimoji="0" lang="ru-RU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АО</a:t>
            </a: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6807102" y="1358149"/>
            <a:ext cx="700781" cy="697308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067223" y="5886786"/>
            <a:ext cx="1677563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sng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Приморский край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027079" y="5750976"/>
            <a:ext cx="137459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sng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Еврейская </a:t>
            </a:r>
            <a:r>
              <a:rPr lang="ru-RU" dirty="0" smtClean="0"/>
              <a:t>АО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1597735" y="5237764"/>
            <a:ext cx="1679167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sng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Амурская область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50651" y="3725923"/>
            <a:ext cx="2362046" cy="309630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>
            <a:defPPr>
              <a:defRPr lang="ru-RU"/>
            </a:defPPr>
            <a:lvl1pPr algn="ctr">
              <a:defRPr sz="1400" b="1" u="sng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 Саха (Якутия)</a:t>
            </a:r>
          </a:p>
        </p:txBody>
      </p:sp>
      <p:cxnSp>
        <p:nvCxnSpPr>
          <p:cNvPr id="65" name="Прямая со стрелкой 64"/>
          <p:cNvCxnSpPr>
            <a:endCxn id="10" idx="24"/>
          </p:cNvCxnSpPr>
          <p:nvPr/>
        </p:nvCxnSpPr>
        <p:spPr>
          <a:xfrm flipV="1">
            <a:off x="3722229" y="5136577"/>
            <a:ext cx="1121673" cy="276995"/>
          </a:xfrm>
          <a:prstGeom prst="straightConnector1">
            <a:avLst/>
          </a:prstGeom>
          <a:noFill/>
          <a:ln w="9525" cap="flat" cmpd="sng" algn="ctr">
            <a:solidFill>
              <a:srgbClr val="F79646"/>
            </a:solidFill>
            <a:prstDash val="solid"/>
            <a:tailEnd type="arrow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885011" y="4053886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93067" y="4296444"/>
            <a:ext cx="39355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68862" y="4069920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79271" y="4295191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5,3%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055186" y="6586596"/>
            <a:ext cx="631088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плановое значение соответствует утвержденному Правительством Российской Федерации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474539" y="5609898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524887" y="5852456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3,8%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458390" y="5625932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479449" y="5861117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3,2%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709160" y="6025224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759509" y="6267782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4,8%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5693011" y="6041258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5603421" y="6266529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3,8%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198810" y="6099351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7249158" y="6341909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8182661" y="6115385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203719" y="6350570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4,7%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9761146" y="6023971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9872746" y="6275190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4,1%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10744997" y="6040005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10766055" y="6275190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9691794" y="5079826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9803394" y="5331045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10675645" y="5095860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0671055" y="5331045"/>
            <a:ext cx="560270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-0,6%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9761146" y="3815405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9872746" y="4066624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4,5%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0744997" y="3831439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10766057" y="4066624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9856690" y="2608649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10025997" y="2859868"/>
            <a:ext cx="39355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10840541" y="2624683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10893661" y="2859868"/>
            <a:ext cx="44485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8308374" y="1309524"/>
            <a:ext cx="646833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План*: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8419974" y="1560743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9292225" y="1325558"/>
            <a:ext cx="563028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Факт: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9313286" y="1560743"/>
            <a:ext cx="508974" cy="278853"/>
          </a:xfrm>
          <a:prstGeom prst="rect">
            <a:avLst/>
          </a:prstGeom>
          <a:noFill/>
        </p:spPr>
        <p:txBody>
          <a:bodyPr wrap="none" lIns="93276" tIns="46638" rIns="93276" bIns="46638" rtlCol="0">
            <a:spAutoFit/>
          </a:bodyPr>
          <a:lstStyle/>
          <a:p>
            <a:pPr algn="ctr"/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2,6%</a:t>
            </a: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12034839" cy="534988"/>
          </a:xfrm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ru-RU" sz="2000" b="1" cap="small" dirty="0" smtClean="0">
                <a:solidFill>
                  <a:schemeClr val="accent2"/>
                </a:solidFill>
              </a:rPr>
              <a:t>Правовая основа механизма доведения цен (тарифов) </a:t>
            </a:r>
            <a:br>
              <a:rPr lang="ru-RU" sz="2000" b="1" cap="small" dirty="0" smtClean="0">
                <a:solidFill>
                  <a:schemeClr val="accent2"/>
                </a:solidFill>
              </a:rPr>
            </a:br>
            <a:r>
              <a:rPr lang="ru-RU" sz="2000" b="1" cap="small" dirty="0" smtClean="0">
                <a:solidFill>
                  <a:schemeClr val="accent2"/>
                </a:solidFill>
              </a:rPr>
              <a:t>на Дальнем Востоке до среднероссийского уровня</a:t>
            </a:r>
            <a:endParaRPr lang="ru-RU" sz="2000" b="1" cap="small" dirty="0">
              <a:solidFill>
                <a:schemeClr val="accent2"/>
              </a:solidFill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9396413" y="6580188"/>
            <a:ext cx="28448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ECEB4C-2169-874A-AAD7-3C5F88FC63EE}" type="slidenum">
              <a:rPr lang="ru-RU" altLang="ru-RU" sz="160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373988" y="2174462"/>
            <a:ext cx="11521281" cy="13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9pPr>
          </a:lstStyle>
          <a:p>
            <a:r>
              <a:rPr lang="ru-RU" sz="1800" dirty="0" smtClean="0"/>
              <a:t>Распоряжение Правительства Российской Федерации от 15 ноября 2017 </a:t>
            </a:r>
            <a:r>
              <a:rPr lang="ru-RU" sz="1800" dirty="0"/>
              <a:t>года № </a:t>
            </a:r>
            <a:r>
              <a:rPr lang="ru-RU" sz="1800" dirty="0" smtClean="0"/>
              <a:t>2527-р (о ценах (тарифах) на электрическую энергию (мощность) для субъектов Российской Федерации, входящих в состав Дальневосточного федерального округа на 2018 год)</a:t>
            </a:r>
            <a:endParaRPr lang="ru-RU" sz="18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411346" y="3514589"/>
            <a:ext cx="11521281" cy="41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indent="0" algn="just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rgbClr val="333399"/>
                </a:solidFill>
                <a:ea typeface="ＭＳ Ｐゴシック" pitchFamily="34" charset="-128"/>
                <a:cs typeface="MS PGothic" pitchFamily="34" charset="-128"/>
              </a:defRPr>
            </a:lvl1pPr>
            <a:lvl2pPr marL="742950" indent="-28575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2pPr>
            <a:lvl3pPr marL="1143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3pPr>
            <a:lvl4pPr marL="1600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4pPr>
            <a:lvl5pPr marL="20574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ea typeface="ＭＳ Ｐゴシック" pitchFamily="34" charset="-128"/>
                <a:cs typeface="MS PGothic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</a:defRPr>
            </a:lvl9pPr>
          </a:lstStyle>
          <a:p>
            <a:r>
              <a:rPr lang="ru-RU" sz="1800" dirty="0" smtClean="0"/>
              <a:t>Приказ ФАС России от 13.10.2017 № 1354/17 </a:t>
            </a:r>
            <a:r>
              <a:rPr lang="ru-RU" sz="1800" dirty="0"/>
              <a:t>«О </a:t>
            </a:r>
            <a:r>
              <a:rPr lang="ru-RU" sz="1800" dirty="0" smtClean="0"/>
              <a:t>предельных уровнях тарифов на электрическую энергию (</a:t>
            </a:r>
            <a:r>
              <a:rPr lang="ru-RU" sz="1800" dirty="0"/>
              <a:t>мощность) на </a:t>
            </a:r>
            <a:r>
              <a:rPr lang="ru-RU" sz="1800" dirty="0" smtClean="0"/>
              <a:t>2018 </a:t>
            </a:r>
            <a:r>
              <a:rPr lang="ru-RU" sz="1800" dirty="0"/>
              <a:t>год»</a:t>
            </a:r>
          </a:p>
          <a:p>
            <a:endParaRPr lang="ru-RU" sz="1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68993" y="1611248"/>
            <a:ext cx="1598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Н</a:t>
            </a:r>
            <a:r>
              <a:rPr lang="ru-RU" sz="2000" dirty="0" smtClean="0">
                <a:solidFill>
                  <a:srgbClr val="002060"/>
                </a:solidFill>
              </a:rPr>
              <a:t>а </a:t>
            </a:r>
            <a:r>
              <a:rPr lang="ru-RU" sz="2000" dirty="0">
                <a:solidFill>
                  <a:srgbClr val="002060"/>
                </a:solidFill>
              </a:rPr>
              <a:t>2018 год</a:t>
            </a:r>
          </a:p>
        </p:txBody>
      </p:sp>
    </p:spTree>
    <p:extLst>
      <p:ext uri="{BB962C8B-B14F-4D97-AF65-F5344CB8AC3E}">
        <p14:creationId xmlns:p14="http://schemas.microsoft.com/office/powerpoint/2010/main" val="25276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22531</TotalTime>
  <Words>1884</Words>
  <Application>Microsoft Office PowerPoint</Application>
  <PresentationFormat>Произвольный</PresentationFormat>
  <Paragraphs>321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Правовая основа механизма доведения цен (тарифов)  на Дальнем Востоке до среднероссийского уровня</vt:lpstr>
      <vt:lpstr> Размер средств, учитываемых при определении  надбавки к цене на мощность</vt:lpstr>
      <vt:lpstr> Информация о доведении цен (тарифов) на электрическую энергию (мощность) для потребителей электрической энергии за исключением населения и приравненных к нему категорий потребителей</vt:lpstr>
      <vt:lpstr> Информация о зачете переплаты, сформировавшейся в связи со снижением тарифов на электрическую энергию, в счет будущих платежей</vt:lpstr>
      <vt:lpstr> Влияние снижения тарифов на электрическую энергию (мощность) на другие регулируемые сферы деятельности</vt:lpstr>
      <vt:lpstr> Информация об снижении тарифов на коммунальные ресурсы  с 1 июля 2017 г. в среднем по субъектам российской федерации</vt:lpstr>
      <vt:lpstr> Информация об индексах изменения размера платы за коммунальные услуги с 1 июля 2017 г. в среднем по субъектам российской федерации</vt:lpstr>
      <vt:lpstr>Правовая основа механизма доведения цен (тарифов)  на Дальнем Востоке до среднероссийского уровня</vt:lpstr>
      <vt:lpstr> Размер средств, учитываемых при определении  надбавки к цене на мощность</vt:lpstr>
      <vt:lpstr> Информация о доведении цен (тарифов) на электрическую энергию (мощность) для потребителей электрической энергии за исключением населения и приравненных к нему категорий потребителей</vt:lpstr>
      <vt:lpstr> О порядке установления надбавки и объема средств по субъектам Российской Федерации на 2019 год</vt:lpstr>
      <vt:lpstr>Разработанные изменения в нормативные правовые акты (№ АД-П9-96пр, № ЮТ-П9-8654, № АД-П9-7383)</vt:lpstr>
      <vt:lpstr>Опыт перевода децентрализованной дизельной генерации  на гибридные источники с использованием виэ</vt:lpstr>
      <vt:lpstr>Предлагаемые изменения нормативных правовых актов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Кашунина Ирина Валерьевна</dc:creator>
  <cp:lastModifiedBy>рр</cp:lastModifiedBy>
  <cp:revision>1488</cp:revision>
  <cp:lastPrinted>2016-09-23T13:19:18Z</cp:lastPrinted>
  <dcterms:created xsi:type="dcterms:W3CDTF">2011-08-24T07:02:51Z</dcterms:created>
  <dcterms:modified xsi:type="dcterms:W3CDTF">2018-03-06T04:49:31Z</dcterms:modified>
</cp:coreProperties>
</file>